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15"/>
  </p:notesMasterIdLst>
  <p:sldIdLst>
    <p:sldId id="256" r:id="rId2"/>
    <p:sldId id="260" r:id="rId3"/>
    <p:sldId id="312" r:id="rId4"/>
    <p:sldId id="308" r:id="rId5"/>
    <p:sldId id="311" r:id="rId6"/>
    <p:sldId id="316" r:id="rId7"/>
    <p:sldId id="307" r:id="rId8"/>
    <p:sldId id="314" r:id="rId9"/>
    <p:sldId id="309" r:id="rId10"/>
    <p:sldId id="317" r:id="rId11"/>
    <p:sldId id="310" r:id="rId12"/>
    <p:sldId id="315" r:id="rId13"/>
    <p:sldId id="313" r:id="rId14"/>
  </p:sldIdLst>
  <p:sldSz cx="9144000" cy="5143500" type="screen16x9"/>
  <p:notesSz cx="6858000" cy="9144000"/>
  <p:embeddedFontLst>
    <p:embeddedFont>
      <p:font typeface="IBM Plex Mono" panose="020B0509050203000203" pitchFamily="49" charset="-18"/>
      <p:regular r:id="rId16"/>
      <p:bold r:id="rId17"/>
      <p:italic r:id="rId18"/>
      <p:boldItalic r:id="rId19"/>
    </p:embeddedFont>
    <p:embeddedFont>
      <p:font typeface="Poppins" panose="00000500000000000000" pitchFamily="2" charset="-18"/>
      <p:regular r:id="rId20"/>
      <p:bold r:id="rId21"/>
      <p:italic r:id="rId22"/>
      <p:boldItalic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965724F-C23B-49D9-B37F-1A3883C15F30}">
  <a:tblStyle styleId="{3965724F-C23B-49D9-B37F-1A3883C15F3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200" d="100"/>
          <a:sy n="200" d="100"/>
        </p:scale>
        <p:origin x="264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8" name="Google Shape;1428;gd1bf8d60a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9" name="Google Shape;1429;gd1bf8d60a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7">
          <a:extLst>
            <a:ext uri="{FF2B5EF4-FFF2-40B4-BE49-F238E27FC236}">
              <a16:creationId xmlns:a16="http://schemas.microsoft.com/office/drawing/2014/main" id="{4FF5F24C-EE08-9AB0-6554-378017E664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8" name="Google Shape;1528;g24ed99bf1a4_0_71:notes">
            <a:extLst>
              <a:ext uri="{FF2B5EF4-FFF2-40B4-BE49-F238E27FC236}">
                <a16:creationId xmlns:a16="http://schemas.microsoft.com/office/drawing/2014/main" id="{3394374E-E931-DA38-D2E6-9DAD7C24BFA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9" name="Google Shape;1529;g24ed99bf1a4_0_71:notes">
            <a:extLst>
              <a:ext uri="{FF2B5EF4-FFF2-40B4-BE49-F238E27FC236}">
                <a16:creationId xmlns:a16="http://schemas.microsoft.com/office/drawing/2014/main" id="{D412A76B-BE32-2BC3-30B4-F574211567D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396335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7">
          <a:extLst>
            <a:ext uri="{FF2B5EF4-FFF2-40B4-BE49-F238E27FC236}">
              <a16:creationId xmlns:a16="http://schemas.microsoft.com/office/drawing/2014/main" id="{F2CD18A0-0C89-32DB-3ED3-4A7B699A17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8" name="Google Shape;1528;g24ed99bf1a4_0_71:notes">
            <a:extLst>
              <a:ext uri="{FF2B5EF4-FFF2-40B4-BE49-F238E27FC236}">
                <a16:creationId xmlns:a16="http://schemas.microsoft.com/office/drawing/2014/main" id="{DAE1520E-CF2A-E425-AE44-079314B3A3B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9" name="Google Shape;1529;g24ed99bf1a4_0_71:notes">
            <a:extLst>
              <a:ext uri="{FF2B5EF4-FFF2-40B4-BE49-F238E27FC236}">
                <a16:creationId xmlns:a16="http://schemas.microsoft.com/office/drawing/2014/main" id="{A1BEC653-4ECA-3069-680D-A06074D0C41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4167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7">
          <a:extLst>
            <a:ext uri="{FF2B5EF4-FFF2-40B4-BE49-F238E27FC236}">
              <a16:creationId xmlns:a16="http://schemas.microsoft.com/office/drawing/2014/main" id="{F2CD18A0-0C89-32DB-3ED3-4A7B699A17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8" name="Google Shape;1528;g24ed99bf1a4_0_71:notes">
            <a:extLst>
              <a:ext uri="{FF2B5EF4-FFF2-40B4-BE49-F238E27FC236}">
                <a16:creationId xmlns:a16="http://schemas.microsoft.com/office/drawing/2014/main" id="{DAE1520E-CF2A-E425-AE44-079314B3A3B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9" name="Google Shape;1529;g24ed99bf1a4_0_71:notes">
            <a:extLst>
              <a:ext uri="{FF2B5EF4-FFF2-40B4-BE49-F238E27FC236}">
                <a16:creationId xmlns:a16="http://schemas.microsoft.com/office/drawing/2014/main" id="{A1BEC653-4ECA-3069-680D-A06074D0C41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59131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8" name="Google Shape;1528;g24ed99bf1a4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9" name="Google Shape;1529;g24ed99bf1a4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7">
          <a:extLst>
            <a:ext uri="{FF2B5EF4-FFF2-40B4-BE49-F238E27FC236}">
              <a16:creationId xmlns:a16="http://schemas.microsoft.com/office/drawing/2014/main" id="{07084482-5B45-3D2B-754C-5A1C4C6A95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8" name="Google Shape;1528;g24ed99bf1a4_0_71:notes">
            <a:extLst>
              <a:ext uri="{FF2B5EF4-FFF2-40B4-BE49-F238E27FC236}">
                <a16:creationId xmlns:a16="http://schemas.microsoft.com/office/drawing/2014/main" id="{AC841E69-9376-EE7A-43EF-09ACE3D59E5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9" name="Google Shape;1529;g24ed99bf1a4_0_71:notes">
            <a:extLst>
              <a:ext uri="{FF2B5EF4-FFF2-40B4-BE49-F238E27FC236}">
                <a16:creationId xmlns:a16="http://schemas.microsoft.com/office/drawing/2014/main" id="{5C805F76-391C-61E5-E731-B9ED734ADE7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70998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7">
          <a:extLst>
            <a:ext uri="{FF2B5EF4-FFF2-40B4-BE49-F238E27FC236}">
              <a16:creationId xmlns:a16="http://schemas.microsoft.com/office/drawing/2014/main" id="{EEA992FD-21C1-3F2E-CEB0-75C7F3406C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8" name="Google Shape;1528;g24ed99bf1a4_0_71:notes">
            <a:extLst>
              <a:ext uri="{FF2B5EF4-FFF2-40B4-BE49-F238E27FC236}">
                <a16:creationId xmlns:a16="http://schemas.microsoft.com/office/drawing/2014/main" id="{8C7743AF-C958-15D8-F6C7-513459C87AF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9" name="Google Shape;1529;g24ed99bf1a4_0_71:notes">
            <a:extLst>
              <a:ext uri="{FF2B5EF4-FFF2-40B4-BE49-F238E27FC236}">
                <a16:creationId xmlns:a16="http://schemas.microsoft.com/office/drawing/2014/main" id="{7D598232-446A-C00E-5AF9-A8AA00A244E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02715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7">
          <a:extLst>
            <a:ext uri="{FF2B5EF4-FFF2-40B4-BE49-F238E27FC236}">
              <a16:creationId xmlns:a16="http://schemas.microsoft.com/office/drawing/2014/main" id="{728D0C31-6CC7-1401-5E4E-9457A6AD24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8" name="Google Shape;1528;g24ed99bf1a4_0_71:notes">
            <a:extLst>
              <a:ext uri="{FF2B5EF4-FFF2-40B4-BE49-F238E27FC236}">
                <a16:creationId xmlns:a16="http://schemas.microsoft.com/office/drawing/2014/main" id="{77BAD6B3-1DFE-7BC4-1863-F4C23FEE782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9" name="Google Shape;1529;g24ed99bf1a4_0_71:notes">
            <a:extLst>
              <a:ext uri="{FF2B5EF4-FFF2-40B4-BE49-F238E27FC236}">
                <a16:creationId xmlns:a16="http://schemas.microsoft.com/office/drawing/2014/main" id="{D8942E9A-596E-A8EF-A7DF-0545D2A26C2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21256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7">
          <a:extLst>
            <a:ext uri="{FF2B5EF4-FFF2-40B4-BE49-F238E27FC236}">
              <a16:creationId xmlns:a16="http://schemas.microsoft.com/office/drawing/2014/main" id="{728D0C31-6CC7-1401-5E4E-9457A6AD24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8" name="Google Shape;1528;g24ed99bf1a4_0_71:notes">
            <a:extLst>
              <a:ext uri="{FF2B5EF4-FFF2-40B4-BE49-F238E27FC236}">
                <a16:creationId xmlns:a16="http://schemas.microsoft.com/office/drawing/2014/main" id="{77BAD6B3-1DFE-7BC4-1863-F4C23FEE782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9" name="Google Shape;1529;g24ed99bf1a4_0_71:notes">
            <a:extLst>
              <a:ext uri="{FF2B5EF4-FFF2-40B4-BE49-F238E27FC236}">
                <a16:creationId xmlns:a16="http://schemas.microsoft.com/office/drawing/2014/main" id="{D8942E9A-596E-A8EF-A7DF-0545D2A26C2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189373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7">
          <a:extLst>
            <a:ext uri="{FF2B5EF4-FFF2-40B4-BE49-F238E27FC236}">
              <a16:creationId xmlns:a16="http://schemas.microsoft.com/office/drawing/2014/main" id="{14A3F61D-7FE1-91AA-832C-862CF8F208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8" name="Google Shape;1528;g24ed99bf1a4_0_71:notes">
            <a:extLst>
              <a:ext uri="{FF2B5EF4-FFF2-40B4-BE49-F238E27FC236}">
                <a16:creationId xmlns:a16="http://schemas.microsoft.com/office/drawing/2014/main" id="{458CFF47-79FD-D395-3E91-53D5218B4F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9" name="Google Shape;1529;g24ed99bf1a4_0_71:notes">
            <a:extLst>
              <a:ext uri="{FF2B5EF4-FFF2-40B4-BE49-F238E27FC236}">
                <a16:creationId xmlns:a16="http://schemas.microsoft.com/office/drawing/2014/main" id="{AE60AB18-FFDF-0858-ED39-A3478C22297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19684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7">
          <a:extLst>
            <a:ext uri="{FF2B5EF4-FFF2-40B4-BE49-F238E27FC236}">
              <a16:creationId xmlns:a16="http://schemas.microsoft.com/office/drawing/2014/main" id="{4FF5F24C-EE08-9AB0-6554-378017E664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8" name="Google Shape;1528;g24ed99bf1a4_0_71:notes">
            <a:extLst>
              <a:ext uri="{FF2B5EF4-FFF2-40B4-BE49-F238E27FC236}">
                <a16:creationId xmlns:a16="http://schemas.microsoft.com/office/drawing/2014/main" id="{3394374E-E931-DA38-D2E6-9DAD7C24BFA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9" name="Google Shape;1529;g24ed99bf1a4_0_71:notes">
            <a:extLst>
              <a:ext uri="{FF2B5EF4-FFF2-40B4-BE49-F238E27FC236}">
                <a16:creationId xmlns:a16="http://schemas.microsoft.com/office/drawing/2014/main" id="{D412A76B-BE32-2BC3-30B4-F574211567D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429450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7">
          <a:extLst>
            <a:ext uri="{FF2B5EF4-FFF2-40B4-BE49-F238E27FC236}">
              <a16:creationId xmlns:a16="http://schemas.microsoft.com/office/drawing/2014/main" id="{4FF5F24C-EE08-9AB0-6554-378017E664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8" name="Google Shape;1528;g24ed99bf1a4_0_71:notes">
            <a:extLst>
              <a:ext uri="{FF2B5EF4-FFF2-40B4-BE49-F238E27FC236}">
                <a16:creationId xmlns:a16="http://schemas.microsoft.com/office/drawing/2014/main" id="{3394374E-E931-DA38-D2E6-9DAD7C24BFA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9" name="Google Shape;1529;g24ed99bf1a4_0_71:notes">
            <a:extLst>
              <a:ext uri="{FF2B5EF4-FFF2-40B4-BE49-F238E27FC236}">
                <a16:creationId xmlns:a16="http://schemas.microsoft.com/office/drawing/2014/main" id="{D412A76B-BE32-2BC3-30B4-F574211567D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11438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3255180" y="-2900775"/>
            <a:ext cx="10039930" cy="6871129"/>
            <a:chOff x="-3102780" y="-2727750"/>
            <a:chExt cx="10039930" cy="6871129"/>
          </a:xfrm>
        </p:grpSpPr>
        <p:grpSp>
          <p:nvGrpSpPr>
            <p:cNvPr id="10" name="Google Shape;10;p2"/>
            <p:cNvGrpSpPr/>
            <p:nvPr/>
          </p:nvGrpSpPr>
          <p:grpSpPr>
            <a:xfrm rot="-7778255">
              <a:off x="-2414440" y="-1445047"/>
              <a:ext cx="5355679" cy="4305724"/>
              <a:chOff x="7103825" y="-713112"/>
              <a:chExt cx="3785226" cy="3043150"/>
            </a:xfrm>
          </p:grpSpPr>
          <p:sp>
            <p:nvSpPr>
              <p:cNvPr id="11" name="Google Shape;11;p2"/>
              <p:cNvSpPr/>
              <p:nvPr/>
            </p:nvSpPr>
            <p:spPr>
              <a:xfrm rot="-3600017">
                <a:off x="7761095" y="-21"/>
                <a:ext cx="2152450" cy="1864030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pic>
            <p:nvPicPr>
              <p:cNvPr id="12" name="Google Shape;12;p2"/>
              <p:cNvPicPr preferRelativeResize="0"/>
              <p:nvPr/>
            </p:nvPicPr>
            <p:blipFill rotWithShape="1">
              <a:blip r:embed="rId2">
                <a:alphaModFix/>
              </a:blip>
              <a:srcRect t="17657" b="17663"/>
              <a:stretch/>
            </p:blipFill>
            <p:spPr>
              <a:xfrm>
                <a:off x="7103825" y="-713112"/>
                <a:ext cx="3785226" cy="288897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3" name="Google Shape;13;p2"/>
            <p:cNvSpPr/>
            <p:nvPr/>
          </p:nvSpPr>
          <p:spPr>
            <a:xfrm>
              <a:off x="-289323" y="-166742"/>
              <a:ext cx="1421047" cy="283335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2700000">
              <a:off x="917817" y="-2200499"/>
              <a:ext cx="3153371" cy="5119296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-201475" y="-361175"/>
              <a:ext cx="7138625" cy="819350"/>
            </a:xfrm>
            <a:custGeom>
              <a:avLst/>
              <a:gdLst/>
              <a:ahLst/>
              <a:cxnLst/>
              <a:rect l="l" t="t" r="r" b="b"/>
              <a:pathLst>
                <a:path w="285545" h="32774" extrusionOk="0">
                  <a:moveTo>
                    <a:pt x="0" y="32774"/>
                  </a:moveTo>
                  <a:lnTo>
                    <a:pt x="188861" y="32774"/>
                  </a:lnTo>
                  <a:lnTo>
                    <a:pt x="221636" y="0"/>
                  </a:lnTo>
                  <a:lnTo>
                    <a:pt x="285545" y="0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6" name="Google Shape;16;p2"/>
            <p:cNvSpPr/>
            <p:nvPr/>
          </p:nvSpPr>
          <p:spPr>
            <a:xfrm rot="5400000">
              <a:off x="1110859" y="-1245788"/>
              <a:ext cx="577450" cy="3045475"/>
            </a:xfrm>
            <a:custGeom>
              <a:avLst/>
              <a:gdLst/>
              <a:ahLst/>
              <a:cxnLst/>
              <a:rect l="l" t="t" r="r" b="b"/>
              <a:pathLst>
                <a:path w="14079" h="48146" extrusionOk="0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 rot="5400000">
              <a:off x="654013" y="-781254"/>
              <a:ext cx="687411" cy="2731351"/>
            </a:xfrm>
            <a:custGeom>
              <a:avLst/>
              <a:gdLst/>
              <a:ahLst/>
              <a:cxnLst/>
              <a:rect l="l" t="t" r="r" b="b"/>
              <a:pathLst>
                <a:path w="16760" h="43180" extrusionOk="0">
                  <a:moveTo>
                    <a:pt x="16531" y="1"/>
                  </a:moveTo>
                  <a:lnTo>
                    <a:pt x="4403" y="12159"/>
                  </a:lnTo>
                  <a:lnTo>
                    <a:pt x="4342" y="12190"/>
                  </a:lnTo>
                  <a:lnTo>
                    <a:pt x="4342" y="25734"/>
                  </a:lnTo>
                  <a:lnTo>
                    <a:pt x="0" y="30077"/>
                  </a:lnTo>
                  <a:lnTo>
                    <a:pt x="8746" y="38822"/>
                  </a:lnTo>
                  <a:lnTo>
                    <a:pt x="8746" y="43180"/>
                  </a:lnTo>
                  <a:lnTo>
                    <a:pt x="9066" y="43180"/>
                  </a:lnTo>
                  <a:lnTo>
                    <a:pt x="9066" y="38700"/>
                  </a:lnTo>
                  <a:lnTo>
                    <a:pt x="442" y="30077"/>
                  </a:lnTo>
                  <a:lnTo>
                    <a:pt x="4662" y="25872"/>
                  </a:lnTo>
                  <a:lnTo>
                    <a:pt x="4662" y="12327"/>
                  </a:lnTo>
                  <a:lnTo>
                    <a:pt x="16760" y="230"/>
                  </a:lnTo>
                  <a:lnTo>
                    <a:pt x="16531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" name="Google Shape;18;p2"/>
            <p:cNvGrpSpPr/>
            <p:nvPr/>
          </p:nvGrpSpPr>
          <p:grpSpPr>
            <a:xfrm flipH="1">
              <a:off x="4446909" y="391151"/>
              <a:ext cx="134044" cy="134013"/>
              <a:chOff x="1101075" y="2142375"/>
              <a:chExt cx="439200" cy="439100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" name="Google Shape;21;p2"/>
            <p:cNvGrpSpPr/>
            <p:nvPr/>
          </p:nvGrpSpPr>
          <p:grpSpPr>
            <a:xfrm flipH="1">
              <a:off x="1373609" y="694563"/>
              <a:ext cx="134044" cy="134013"/>
              <a:chOff x="1101075" y="2142375"/>
              <a:chExt cx="439200" cy="439100"/>
            </a:xfrm>
          </p:grpSpPr>
          <p:sp>
            <p:nvSpPr>
              <p:cNvPr id="22" name="Google Shape;22;p2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" name="Google Shape;24;p2"/>
            <p:cNvGrpSpPr/>
            <p:nvPr/>
          </p:nvGrpSpPr>
          <p:grpSpPr>
            <a:xfrm flipH="1">
              <a:off x="1086834" y="957463"/>
              <a:ext cx="134044" cy="134013"/>
              <a:chOff x="1101075" y="2142375"/>
              <a:chExt cx="439200" cy="439100"/>
            </a:xfrm>
          </p:grpSpPr>
          <p:sp>
            <p:nvSpPr>
              <p:cNvPr id="25" name="Google Shape;25;p2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" name="Google Shape;27;p2"/>
            <p:cNvGrpSpPr/>
            <p:nvPr/>
          </p:nvGrpSpPr>
          <p:grpSpPr>
            <a:xfrm flipH="1">
              <a:off x="277709" y="957463"/>
              <a:ext cx="134044" cy="134013"/>
              <a:chOff x="1101075" y="2142375"/>
              <a:chExt cx="439200" cy="439100"/>
            </a:xfrm>
          </p:grpSpPr>
          <p:sp>
            <p:nvSpPr>
              <p:cNvPr id="28" name="Google Shape;28;p2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29;p2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0" name="Google Shape;30;p2"/>
            <p:cNvGrpSpPr/>
            <p:nvPr/>
          </p:nvGrpSpPr>
          <p:grpSpPr>
            <a:xfrm flipH="1">
              <a:off x="277709" y="640813"/>
              <a:ext cx="134044" cy="134013"/>
              <a:chOff x="1101075" y="2142375"/>
              <a:chExt cx="439200" cy="439100"/>
            </a:xfrm>
          </p:grpSpPr>
          <p:sp>
            <p:nvSpPr>
              <p:cNvPr id="31" name="Google Shape;31;p2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32;p2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3" name="Google Shape;33;p2"/>
          <p:cNvGrpSpPr/>
          <p:nvPr/>
        </p:nvGrpSpPr>
        <p:grpSpPr>
          <a:xfrm>
            <a:off x="6385735" y="3039700"/>
            <a:ext cx="3920501" cy="3213899"/>
            <a:chOff x="6309535" y="2842975"/>
            <a:chExt cx="3920501" cy="3213899"/>
          </a:xfrm>
        </p:grpSpPr>
        <p:pic>
          <p:nvPicPr>
            <p:cNvPr id="34" name="Google Shape;34;p2"/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6309535" y="3064650"/>
              <a:ext cx="3920501" cy="29922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" name="Google Shape;35;p2"/>
            <p:cNvSpPr/>
            <p:nvPr/>
          </p:nvSpPr>
          <p:spPr>
            <a:xfrm rot="10800000">
              <a:off x="7535449" y="2941132"/>
              <a:ext cx="981776" cy="230779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 rot="10800000">
              <a:off x="7694795" y="2941747"/>
              <a:ext cx="981776" cy="230779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280400" y="3719575"/>
              <a:ext cx="582050" cy="582425"/>
              <a:chOff x="959750" y="3039275"/>
              <a:chExt cx="582050" cy="582425"/>
            </a:xfrm>
          </p:grpSpPr>
          <p:sp>
            <p:nvSpPr>
              <p:cNvPr id="38" name="Google Shape;38;p2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40;p2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41;p2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42;p2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43;p2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44;p2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5" name="Google Shape;45;p2"/>
            <p:cNvSpPr/>
            <p:nvPr/>
          </p:nvSpPr>
          <p:spPr>
            <a:xfrm>
              <a:off x="8430775" y="2842975"/>
              <a:ext cx="480893" cy="475828"/>
            </a:xfrm>
            <a:custGeom>
              <a:avLst/>
              <a:gdLst/>
              <a:ahLst/>
              <a:cxnLst/>
              <a:rect l="l" t="t" r="r" b="b"/>
              <a:pathLst>
                <a:path w="36171" h="35790" extrusionOk="0">
                  <a:moveTo>
                    <a:pt x="34030" y="1"/>
                  </a:moveTo>
                  <a:cubicBezTo>
                    <a:pt x="33531" y="1"/>
                    <a:pt x="33032" y="191"/>
                    <a:pt x="32651" y="572"/>
                  </a:cubicBezTo>
                  <a:cubicBezTo>
                    <a:pt x="31890" y="1334"/>
                    <a:pt x="31890" y="2568"/>
                    <a:pt x="32651" y="3330"/>
                  </a:cubicBezTo>
                  <a:cubicBezTo>
                    <a:pt x="33032" y="3711"/>
                    <a:pt x="33531" y="3901"/>
                    <a:pt x="34030" y="3901"/>
                  </a:cubicBezTo>
                  <a:cubicBezTo>
                    <a:pt x="34529" y="3901"/>
                    <a:pt x="35028" y="3711"/>
                    <a:pt x="35409" y="3330"/>
                  </a:cubicBezTo>
                  <a:cubicBezTo>
                    <a:pt x="36171" y="2568"/>
                    <a:pt x="36171" y="1334"/>
                    <a:pt x="35409" y="572"/>
                  </a:cubicBezTo>
                  <a:cubicBezTo>
                    <a:pt x="35028" y="191"/>
                    <a:pt x="34529" y="1"/>
                    <a:pt x="34030" y="1"/>
                  </a:cubicBezTo>
                  <a:close/>
                  <a:moveTo>
                    <a:pt x="27662" y="6385"/>
                  </a:moveTo>
                  <a:cubicBezTo>
                    <a:pt x="27163" y="6385"/>
                    <a:pt x="26664" y="6575"/>
                    <a:pt x="26283" y="6956"/>
                  </a:cubicBezTo>
                  <a:cubicBezTo>
                    <a:pt x="25521" y="7718"/>
                    <a:pt x="25521" y="8952"/>
                    <a:pt x="26283" y="9714"/>
                  </a:cubicBezTo>
                  <a:cubicBezTo>
                    <a:pt x="26664" y="10095"/>
                    <a:pt x="27163" y="10285"/>
                    <a:pt x="27662" y="10285"/>
                  </a:cubicBezTo>
                  <a:cubicBezTo>
                    <a:pt x="28161" y="10285"/>
                    <a:pt x="28660" y="10095"/>
                    <a:pt x="29040" y="9714"/>
                  </a:cubicBezTo>
                  <a:cubicBezTo>
                    <a:pt x="29802" y="8952"/>
                    <a:pt x="29802" y="7718"/>
                    <a:pt x="29040" y="6956"/>
                  </a:cubicBezTo>
                  <a:cubicBezTo>
                    <a:pt x="28660" y="6575"/>
                    <a:pt x="28161" y="6385"/>
                    <a:pt x="27662" y="6385"/>
                  </a:cubicBezTo>
                  <a:close/>
                  <a:moveTo>
                    <a:pt x="21285" y="12753"/>
                  </a:moveTo>
                  <a:cubicBezTo>
                    <a:pt x="20783" y="12753"/>
                    <a:pt x="20280" y="12944"/>
                    <a:pt x="19899" y="13325"/>
                  </a:cubicBezTo>
                  <a:cubicBezTo>
                    <a:pt x="19137" y="14086"/>
                    <a:pt x="19137" y="15336"/>
                    <a:pt x="19899" y="16097"/>
                  </a:cubicBezTo>
                  <a:cubicBezTo>
                    <a:pt x="20280" y="16478"/>
                    <a:pt x="20783" y="16669"/>
                    <a:pt x="21285" y="16669"/>
                  </a:cubicBezTo>
                  <a:cubicBezTo>
                    <a:pt x="21788" y="16669"/>
                    <a:pt x="22291" y="16478"/>
                    <a:pt x="22672" y="16097"/>
                  </a:cubicBezTo>
                  <a:cubicBezTo>
                    <a:pt x="23434" y="15336"/>
                    <a:pt x="23434" y="14086"/>
                    <a:pt x="22672" y="13325"/>
                  </a:cubicBezTo>
                  <a:cubicBezTo>
                    <a:pt x="22291" y="12944"/>
                    <a:pt x="21788" y="12753"/>
                    <a:pt x="21285" y="12753"/>
                  </a:cubicBezTo>
                  <a:close/>
                  <a:moveTo>
                    <a:pt x="14917" y="19128"/>
                  </a:moveTo>
                  <a:cubicBezTo>
                    <a:pt x="14415" y="19128"/>
                    <a:pt x="13913" y="19318"/>
                    <a:pt x="13530" y="19693"/>
                  </a:cubicBezTo>
                  <a:cubicBezTo>
                    <a:pt x="12768" y="20455"/>
                    <a:pt x="12768" y="21689"/>
                    <a:pt x="13530" y="22451"/>
                  </a:cubicBezTo>
                  <a:cubicBezTo>
                    <a:pt x="13911" y="22832"/>
                    <a:pt x="14410" y="23022"/>
                    <a:pt x="14909" y="23022"/>
                  </a:cubicBezTo>
                  <a:cubicBezTo>
                    <a:pt x="15408" y="23022"/>
                    <a:pt x="15907" y="22832"/>
                    <a:pt x="16288" y="22451"/>
                  </a:cubicBezTo>
                  <a:cubicBezTo>
                    <a:pt x="17050" y="21689"/>
                    <a:pt x="17050" y="20455"/>
                    <a:pt x="16288" y="19693"/>
                  </a:cubicBezTo>
                  <a:cubicBezTo>
                    <a:pt x="15909" y="19314"/>
                    <a:pt x="15413" y="19128"/>
                    <a:pt x="14917" y="19128"/>
                  </a:cubicBezTo>
                  <a:close/>
                  <a:moveTo>
                    <a:pt x="8525" y="25506"/>
                  </a:moveTo>
                  <a:cubicBezTo>
                    <a:pt x="8026" y="25506"/>
                    <a:pt x="7527" y="25696"/>
                    <a:pt x="7146" y="26077"/>
                  </a:cubicBezTo>
                  <a:cubicBezTo>
                    <a:pt x="6385" y="26839"/>
                    <a:pt x="6385" y="28073"/>
                    <a:pt x="7146" y="28835"/>
                  </a:cubicBezTo>
                  <a:cubicBezTo>
                    <a:pt x="7527" y="29216"/>
                    <a:pt x="8026" y="29406"/>
                    <a:pt x="8525" y="29406"/>
                  </a:cubicBezTo>
                  <a:cubicBezTo>
                    <a:pt x="9024" y="29406"/>
                    <a:pt x="9523" y="29216"/>
                    <a:pt x="9904" y="28835"/>
                  </a:cubicBezTo>
                  <a:cubicBezTo>
                    <a:pt x="10666" y="28073"/>
                    <a:pt x="10666" y="26839"/>
                    <a:pt x="9904" y="26077"/>
                  </a:cubicBezTo>
                  <a:cubicBezTo>
                    <a:pt x="9523" y="25696"/>
                    <a:pt x="9024" y="25506"/>
                    <a:pt x="8525" y="25506"/>
                  </a:cubicBezTo>
                  <a:close/>
                  <a:moveTo>
                    <a:pt x="2141" y="31874"/>
                  </a:moveTo>
                  <a:cubicBezTo>
                    <a:pt x="1642" y="31874"/>
                    <a:pt x="1143" y="32065"/>
                    <a:pt x="763" y="32446"/>
                  </a:cubicBezTo>
                  <a:cubicBezTo>
                    <a:pt x="1" y="33207"/>
                    <a:pt x="1" y="34457"/>
                    <a:pt x="763" y="35219"/>
                  </a:cubicBezTo>
                  <a:cubicBezTo>
                    <a:pt x="1143" y="35599"/>
                    <a:pt x="1642" y="35790"/>
                    <a:pt x="2141" y="35790"/>
                  </a:cubicBezTo>
                  <a:cubicBezTo>
                    <a:pt x="2640" y="35790"/>
                    <a:pt x="3139" y="35599"/>
                    <a:pt x="3520" y="35219"/>
                  </a:cubicBezTo>
                  <a:cubicBezTo>
                    <a:pt x="4282" y="34457"/>
                    <a:pt x="4282" y="33207"/>
                    <a:pt x="3520" y="32446"/>
                  </a:cubicBezTo>
                  <a:cubicBezTo>
                    <a:pt x="3139" y="32065"/>
                    <a:pt x="2640" y="31874"/>
                    <a:pt x="2141" y="31874"/>
                  </a:cubicBezTo>
                  <a:close/>
                </a:path>
              </a:pathLst>
            </a:custGeom>
            <a:gradFill>
              <a:gsLst>
                <a:gs pos="0">
                  <a:schemeClr val="lt2">
                    <a:alpha val="46820"/>
                  </a:schemeClr>
                </a:gs>
                <a:gs pos="78000">
                  <a:schemeClr val="lt1">
                    <a:alpha val="46820"/>
                  </a:schemeClr>
                </a:gs>
                <a:gs pos="100000">
                  <a:schemeClr val="lt1">
                    <a:alpha val="4682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6" name="Google Shape;46;p2"/>
            <p:cNvGrpSpPr/>
            <p:nvPr/>
          </p:nvGrpSpPr>
          <p:grpSpPr>
            <a:xfrm>
              <a:off x="8337812" y="3492483"/>
              <a:ext cx="699928" cy="1651024"/>
              <a:chOff x="8337812" y="3492483"/>
              <a:chExt cx="699928" cy="1651024"/>
            </a:xfrm>
          </p:grpSpPr>
          <p:sp>
            <p:nvSpPr>
              <p:cNvPr id="47" name="Google Shape;47;p2"/>
              <p:cNvSpPr/>
              <p:nvPr/>
            </p:nvSpPr>
            <p:spPr>
              <a:xfrm>
                <a:off x="8337812" y="3492483"/>
                <a:ext cx="483116" cy="1013645"/>
              </a:xfrm>
              <a:custGeom>
                <a:avLst/>
                <a:gdLst/>
                <a:ahLst/>
                <a:cxnLst/>
                <a:rect l="l" t="t" r="r" b="b"/>
                <a:pathLst>
                  <a:path w="11779" h="24714" extrusionOk="0">
                    <a:moveTo>
                      <a:pt x="6735" y="1"/>
                    </a:moveTo>
                    <a:lnTo>
                      <a:pt x="1" y="6750"/>
                    </a:lnTo>
                    <a:lnTo>
                      <a:pt x="229" y="6964"/>
                    </a:lnTo>
                    <a:lnTo>
                      <a:pt x="6415" y="763"/>
                    </a:lnTo>
                    <a:lnTo>
                      <a:pt x="6415" y="13165"/>
                    </a:lnTo>
                    <a:lnTo>
                      <a:pt x="11458" y="13165"/>
                    </a:lnTo>
                    <a:lnTo>
                      <a:pt x="11458" y="24713"/>
                    </a:lnTo>
                    <a:lnTo>
                      <a:pt x="11778" y="24713"/>
                    </a:lnTo>
                    <a:lnTo>
                      <a:pt x="11778" y="12860"/>
                    </a:lnTo>
                    <a:lnTo>
                      <a:pt x="6735" y="12860"/>
                    </a:lnTo>
                    <a:lnTo>
                      <a:pt x="6735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48;p2"/>
              <p:cNvSpPr/>
              <p:nvPr/>
            </p:nvSpPr>
            <p:spPr>
              <a:xfrm>
                <a:off x="8698380" y="3916789"/>
                <a:ext cx="246869" cy="1226718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49;p2"/>
              <p:cNvSpPr/>
              <p:nvPr/>
            </p:nvSpPr>
            <p:spPr>
              <a:xfrm>
                <a:off x="8790871" y="3823684"/>
                <a:ext cx="246869" cy="1226718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5"/>
                    </a:lnTo>
                    <a:lnTo>
                      <a:pt x="5714" y="305"/>
                    </a:lnTo>
                    <a:lnTo>
                      <a:pt x="5714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0" name="Google Shape;50;p2"/>
            <p:cNvGrpSpPr/>
            <p:nvPr/>
          </p:nvGrpSpPr>
          <p:grpSpPr>
            <a:xfrm>
              <a:off x="7945225" y="4302000"/>
              <a:ext cx="904666" cy="726121"/>
              <a:chOff x="7945225" y="4302000"/>
              <a:chExt cx="904666" cy="726121"/>
            </a:xfrm>
          </p:grpSpPr>
          <p:sp>
            <p:nvSpPr>
              <p:cNvPr id="51" name="Google Shape;51;p2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52;p2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2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4" name="Google Shape;54;p2"/>
          <p:cNvSpPr txBox="1">
            <a:spLocks noGrp="1"/>
          </p:cNvSpPr>
          <p:nvPr>
            <p:ph type="ctrTitle"/>
          </p:nvPr>
        </p:nvSpPr>
        <p:spPr>
          <a:xfrm>
            <a:off x="1096850" y="816324"/>
            <a:ext cx="6974700" cy="232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5" name="Google Shape;55;p2"/>
          <p:cNvSpPr txBox="1">
            <a:spLocks noGrp="1"/>
          </p:cNvSpPr>
          <p:nvPr>
            <p:ph type="subTitle" idx="1"/>
          </p:nvPr>
        </p:nvSpPr>
        <p:spPr>
          <a:xfrm>
            <a:off x="1096850" y="3456250"/>
            <a:ext cx="48825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56" name="Google Shape;56;p2"/>
          <p:cNvGrpSpPr/>
          <p:nvPr/>
        </p:nvGrpSpPr>
        <p:grpSpPr>
          <a:xfrm>
            <a:off x="-309885" y="3617406"/>
            <a:ext cx="1448824" cy="2238804"/>
            <a:chOff x="-309885" y="3617406"/>
            <a:chExt cx="1448824" cy="2238804"/>
          </a:xfrm>
        </p:grpSpPr>
        <p:grpSp>
          <p:nvGrpSpPr>
            <p:cNvPr id="57" name="Google Shape;57;p2"/>
            <p:cNvGrpSpPr/>
            <p:nvPr/>
          </p:nvGrpSpPr>
          <p:grpSpPr>
            <a:xfrm>
              <a:off x="-277007" y="3870159"/>
              <a:ext cx="981772" cy="1986051"/>
              <a:chOff x="-293545" y="3454371"/>
              <a:chExt cx="981772" cy="1986051"/>
            </a:xfrm>
          </p:grpSpPr>
          <p:sp>
            <p:nvSpPr>
              <p:cNvPr id="58" name="Google Shape;58;p2"/>
              <p:cNvSpPr/>
              <p:nvPr/>
            </p:nvSpPr>
            <p:spPr>
              <a:xfrm rot="10800000">
                <a:off x="-293545" y="3454371"/>
                <a:ext cx="844677" cy="1985522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59;p2"/>
              <p:cNvSpPr/>
              <p:nvPr/>
            </p:nvSpPr>
            <p:spPr>
              <a:xfrm rot="10800000">
                <a:off x="-156450" y="3454901"/>
                <a:ext cx="844677" cy="1985522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0" name="Google Shape;60;p2"/>
            <p:cNvGrpSpPr/>
            <p:nvPr/>
          </p:nvGrpSpPr>
          <p:grpSpPr>
            <a:xfrm>
              <a:off x="363249" y="4906873"/>
              <a:ext cx="699940" cy="478601"/>
              <a:chOff x="39722" y="4349021"/>
              <a:chExt cx="1061964" cy="726143"/>
            </a:xfrm>
          </p:grpSpPr>
          <p:grpSp>
            <p:nvGrpSpPr>
              <p:cNvPr id="61" name="Google Shape;61;p2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62" name="Google Shape;62;p2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63" name="Google Shape;63;p2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64" name="Google Shape;64;p2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5" name="Google Shape;65;p2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" name="Google Shape;66;p2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" name="Google Shape;67;p2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8" name="Google Shape;68;p2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69" name="Google Shape;69;p2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0" name="Google Shape;70;p2"/>
            <p:cNvGrpSpPr/>
            <p:nvPr/>
          </p:nvGrpSpPr>
          <p:grpSpPr>
            <a:xfrm rot="-5400000">
              <a:off x="-461873" y="3769393"/>
              <a:ext cx="1351491" cy="1047516"/>
              <a:chOff x="-2460210" y="2758493"/>
              <a:chExt cx="1351491" cy="1047516"/>
            </a:xfrm>
          </p:grpSpPr>
          <p:sp>
            <p:nvSpPr>
              <p:cNvPr id="71" name="Google Shape;71;p2"/>
              <p:cNvSpPr/>
              <p:nvPr/>
            </p:nvSpPr>
            <p:spPr>
              <a:xfrm rot="-2700000">
                <a:off x="-2341816" y="31085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2"/>
              <p:cNvSpPr/>
              <p:nvPr/>
            </p:nvSpPr>
            <p:spPr>
              <a:xfrm rot="-2700000">
                <a:off x="-2157466" y="30323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2"/>
              <p:cNvSpPr/>
              <p:nvPr/>
            </p:nvSpPr>
            <p:spPr>
              <a:xfrm rot="-2700000">
                <a:off x="-1993591" y="29561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2"/>
              <p:cNvSpPr/>
              <p:nvPr/>
            </p:nvSpPr>
            <p:spPr>
              <a:xfrm rot="-2700000">
                <a:off x="-1809241" y="28799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5" name="Google Shape;75;p2"/>
            <p:cNvGrpSpPr/>
            <p:nvPr/>
          </p:nvGrpSpPr>
          <p:grpSpPr>
            <a:xfrm>
              <a:off x="438999" y="4567398"/>
              <a:ext cx="699940" cy="478601"/>
              <a:chOff x="39722" y="4349021"/>
              <a:chExt cx="1061964" cy="726143"/>
            </a:xfrm>
          </p:grpSpPr>
          <p:grpSp>
            <p:nvGrpSpPr>
              <p:cNvPr id="76" name="Google Shape;76;p2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77" name="Google Shape;77;p2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78" name="Google Shape;78;p2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79" name="Google Shape;79;p2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" name="Google Shape;80;p2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" name="Google Shape;81;p2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2" name="Google Shape;82;p2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3" name="Google Shape;83;p2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84" name="Google Shape;84;p2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5" name="Google Shape;85;p2"/>
            <p:cNvGrpSpPr/>
            <p:nvPr/>
          </p:nvGrpSpPr>
          <p:grpSpPr>
            <a:xfrm>
              <a:off x="-65076" y="4623886"/>
              <a:ext cx="699940" cy="478601"/>
              <a:chOff x="39722" y="4349021"/>
              <a:chExt cx="1061964" cy="726143"/>
            </a:xfrm>
          </p:grpSpPr>
          <p:grpSp>
            <p:nvGrpSpPr>
              <p:cNvPr id="86" name="Google Shape;86;p2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87" name="Google Shape;87;p2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88" name="Google Shape;88;p2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89" name="Google Shape;89;p2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0" name="Google Shape;90;p2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1" name="Google Shape;91;p2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2" name="Google Shape;92;p2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3" name="Google Shape;93;p2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94" name="Google Shape;94;p2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ONE_COLUMN_TEXT_1">
    <p:spTree>
      <p:nvGrpSpPr>
        <p:cNvPr id="1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p1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61" name="Google Shape;761;p19"/>
          <p:cNvSpPr txBox="1">
            <a:spLocks noGrp="1"/>
          </p:cNvSpPr>
          <p:nvPr>
            <p:ph type="subTitle" idx="1"/>
          </p:nvPr>
        </p:nvSpPr>
        <p:spPr>
          <a:xfrm>
            <a:off x="4881006" y="1786675"/>
            <a:ext cx="3543000" cy="183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2" name="Google Shape;762;p19"/>
          <p:cNvSpPr txBox="1">
            <a:spLocks noGrp="1"/>
          </p:cNvSpPr>
          <p:nvPr>
            <p:ph type="subTitle" idx="2"/>
          </p:nvPr>
        </p:nvSpPr>
        <p:spPr>
          <a:xfrm>
            <a:off x="720000" y="1786675"/>
            <a:ext cx="3543000" cy="183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763" name="Google Shape;763;p19"/>
          <p:cNvGrpSpPr/>
          <p:nvPr/>
        </p:nvGrpSpPr>
        <p:grpSpPr>
          <a:xfrm>
            <a:off x="-96329" y="4888563"/>
            <a:ext cx="1590408" cy="88125"/>
            <a:chOff x="124624" y="4953514"/>
            <a:chExt cx="1137387" cy="88142"/>
          </a:xfrm>
        </p:grpSpPr>
        <p:sp>
          <p:nvSpPr>
            <p:cNvPr id="764" name="Google Shape;764;p19"/>
            <p:cNvSpPr/>
            <p:nvPr/>
          </p:nvSpPr>
          <p:spPr>
            <a:xfrm rot="5400000">
              <a:off x="687043" y="4391096"/>
              <a:ext cx="12551" cy="1137387"/>
            </a:xfrm>
            <a:custGeom>
              <a:avLst/>
              <a:gdLst/>
              <a:ahLst/>
              <a:cxnLst/>
              <a:rect l="l" t="t" r="r" b="b"/>
              <a:pathLst>
                <a:path w="306" h="27731" extrusionOk="0">
                  <a:moveTo>
                    <a:pt x="1" y="1"/>
                  </a:moveTo>
                  <a:lnTo>
                    <a:pt x="1" y="27730"/>
                  </a:lnTo>
                  <a:lnTo>
                    <a:pt x="305" y="27730"/>
                  </a:lnTo>
                  <a:lnTo>
                    <a:pt x="305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46820"/>
                  </a:srgbClr>
                </a:gs>
                <a:gs pos="100000">
                  <a:srgbClr val="FFFFFF">
                    <a:alpha val="0"/>
                    <a:alpha val="4682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19"/>
            <p:cNvSpPr/>
            <p:nvPr/>
          </p:nvSpPr>
          <p:spPr>
            <a:xfrm rot="5400000">
              <a:off x="687063" y="4466709"/>
              <a:ext cx="12510" cy="1137387"/>
            </a:xfrm>
            <a:custGeom>
              <a:avLst/>
              <a:gdLst/>
              <a:ahLst/>
              <a:cxnLst/>
              <a:rect l="l" t="t" r="r" b="b"/>
              <a:pathLst>
                <a:path w="305" h="27731" extrusionOk="0">
                  <a:moveTo>
                    <a:pt x="0" y="1"/>
                  </a:moveTo>
                  <a:lnTo>
                    <a:pt x="0" y="27730"/>
                  </a:lnTo>
                  <a:lnTo>
                    <a:pt x="305" y="27730"/>
                  </a:lnTo>
                  <a:lnTo>
                    <a:pt x="305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46820"/>
                  </a:srgbClr>
                </a:gs>
                <a:gs pos="100000">
                  <a:srgbClr val="FFFFFF">
                    <a:alpha val="0"/>
                    <a:alpha val="4682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6" name="Google Shape;766;p19"/>
          <p:cNvGrpSpPr/>
          <p:nvPr/>
        </p:nvGrpSpPr>
        <p:grpSpPr>
          <a:xfrm>
            <a:off x="6883700" y="1385725"/>
            <a:ext cx="4028179" cy="5283555"/>
            <a:chOff x="6883700" y="1385725"/>
            <a:chExt cx="4028179" cy="5283555"/>
          </a:xfrm>
        </p:grpSpPr>
        <p:sp>
          <p:nvSpPr>
            <p:cNvPr id="767" name="Google Shape;767;p19"/>
            <p:cNvSpPr/>
            <p:nvPr/>
          </p:nvSpPr>
          <p:spPr>
            <a:xfrm>
              <a:off x="6883700" y="1407586"/>
              <a:ext cx="4006263" cy="4749291"/>
            </a:xfrm>
            <a:custGeom>
              <a:avLst/>
              <a:gdLst/>
              <a:ahLst/>
              <a:cxnLst/>
              <a:rect l="l" t="t" r="r" b="b"/>
              <a:pathLst>
                <a:path w="97678" h="115794" extrusionOk="0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19"/>
            <p:cNvSpPr/>
            <p:nvPr/>
          </p:nvSpPr>
          <p:spPr>
            <a:xfrm>
              <a:off x="7842318" y="1385725"/>
              <a:ext cx="2925190" cy="3057668"/>
            </a:xfrm>
            <a:custGeom>
              <a:avLst/>
              <a:gdLst/>
              <a:ahLst/>
              <a:cxnLst/>
              <a:rect l="l" t="t" r="r" b="b"/>
              <a:pathLst>
                <a:path w="71320" h="74550" extrusionOk="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19"/>
            <p:cNvSpPr/>
            <p:nvPr/>
          </p:nvSpPr>
          <p:spPr>
            <a:xfrm>
              <a:off x="7734200" y="2571774"/>
              <a:ext cx="1421047" cy="283335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19"/>
            <p:cNvSpPr/>
            <p:nvPr/>
          </p:nvSpPr>
          <p:spPr>
            <a:xfrm>
              <a:off x="7758564" y="1550075"/>
              <a:ext cx="3153315" cy="5119205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1" name="Google Shape;771;p19"/>
          <p:cNvGrpSpPr/>
          <p:nvPr/>
        </p:nvGrpSpPr>
        <p:grpSpPr>
          <a:xfrm>
            <a:off x="4598006" y="-1699037"/>
            <a:ext cx="5579794" cy="3203424"/>
            <a:chOff x="4521806" y="-1546637"/>
            <a:chExt cx="5579794" cy="3203424"/>
          </a:xfrm>
        </p:grpSpPr>
        <p:grpSp>
          <p:nvGrpSpPr>
            <p:cNvPr id="772" name="Google Shape;772;p19"/>
            <p:cNvGrpSpPr/>
            <p:nvPr/>
          </p:nvGrpSpPr>
          <p:grpSpPr>
            <a:xfrm>
              <a:off x="4619858" y="-154439"/>
              <a:ext cx="916824" cy="700199"/>
              <a:chOff x="4619858" y="-154439"/>
              <a:chExt cx="916824" cy="700199"/>
            </a:xfrm>
          </p:grpSpPr>
          <p:sp>
            <p:nvSpPr>
              <p:cNvPr id="773" name="Google Shape;773;p19"/>
              <p:cNvSpPr/>
              <p:nvPr/>
            </p:nvSpPr>
            <p:spPr>
              <a:xfrm>
                <a:off x="4823308" y="126723"/>
                <a:ext cx="483874" cy="419037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" name="Google Shape;774;p19"/>
              <p:cNvSpPr/>
              <p:nvPr/>
            </p:nvSpPr>
            <p:spPr>
              <a:xfrm>
                <a:off x="4619858" y="-114577"/>
                <a:ext cx="483874" cy="419037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5" name="Google Shape;775;p19"/>
              <p:cNvSpPr/>
              <p:nvPr/>
            </p:nvSpPr>
            <p:spPr>
              <a:xfrm>
                <a:off x="5052808" y="-154439"/>
                <a:ext cx="483874" cy="419037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776" name="Google Shape;776;p19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>
              <a:off x="5904350" y="-1546637"/>
              <a:ext cx="4197251" cy="32034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77" name="Google Shape;777;p19"/>
            <p:cNvSpPr/>
            <p:nvPr/>
          </p:nvSpPr>
          <p:spPr>
            <a:xfrm rot="-5400000">
              <a:off x="5282845" y="-1058949"/>
              <a:ext cx="981776" cy="230779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19"/>
            <p:cNvSpPr/>
            <p:nvPr/>
          </p:nvSpPr>
          <p:spPr>
            <a:xfrm rot="-5400000">
              <a:off x="5282230" y="-899603"/>
              <a:ext cx="981776" cy="230779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79" name="Google Shape;779;p19"/>
            <p:cNvGrpSpPr/>
            <p:nvPr/>
          </p:nvGrpSpPr>
          <p:grpSpPr>
            <a:xfrm rot="10800000">
              <a:off x="8323180" y="210225"/>
              <a:ext cx="1493503" cy="88125"/>
              <a:chOff x="124624" y="4953514"/>
              <a:chExt cx="1137387" cy="88142"/>
            </a:xfrm>
          </p:grpSpPr>
          <p:sp>
            <p:nvSpPr>
              <p:cNvPr id="780" name="Google Shape;780;p19"/>
              <p:cNvSpPr/>
              <p:nvPr/>
            </p:nvSpPr>
            <p:spPr>
              <a:xfrm rot="5400000">
                <a:off x="687043" y="4391096"/>
                <a:ext cx="12551" cy="1137387"/>
              </a:xfrm>
              <a:custGeom>
                <a:avLst/>
                <a:gdLst/>
                <a:ahLst/>
                <a:cxnLst/>
                <a:rect l="l" t="t" r="r" b="b"/>
                <a:pathLst>
                  <a:path w="306" h="27731" extrusionOk="0">
                    <a:moveTo>
                      <a:pt x="1" y="1"/>
                    </a:moveTo>
                    <a:lnTo>
                      <a:pt x="1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1" name="Google Shape;781;p19"/>
              <p:cNvSpPr/>
              <p:nvPr/>
            </p:nvSpPr>
            <p:spPr>
              <a:xfrm rot="5400000">
                <a:off x="687063" y="4466709"/>
                <a:ext cx="12510" cy="1137387"/>
              </a:xfrm>
              <a:custGeom>
                <a:avLst/>
                <a:gdLst/>
                <a:ahLst/>
                <a:cxnLst/>
                <a:rect l="l" t="t" r="r" b="b"/>
                <a:pathLst>
                  <a:path w="305" h="27731" extrusionOk="0">
                    <a:moveTo>
                      <a:pt x="0" y="1"/>
                    </a:moveTo>
                    <a:lnTo>
                      <a:pt x="0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82" name="Google Shape;782;p19"/>
            <p:cNvGrpSpPr/>
            <p:nvPr/>
          </p:nvGrpSpPr>
          <p:grpSpPr>
            <a:xfrm>
              <a:off x="4619231" y="-32636"/>
              <a:ext cx="254987" cy="255131"/>
              <a:chOff x="3678700" y="407275"/>
              <a:chExt cx="708100" cy="708500"/>
            </a:xfrm>
          </p:grpSpPr>
          <p:sp>
            <p:nvSpPr>
              <p:cNvPr id="783" name="Google Shape;783;p19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" name="Google Shape;784;p19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" name="Google Shape;785;p19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6" name="Google Shape;786;p19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7" name="Google Shape;787;p19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8" name="Google Shape;788;p19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9" name="Google Shape;789;p19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90" name="Google Shape;790;p19"/>
            <p:cNvGrpSpPr/>
            <p:nvPr/>
          </p:nvGrpSpPr>
          <p:grpSpPr>
            <a:xfrm>
              <a:off x="4521806" y="126714"/>
              <a:ext cx="254987" cy="255131"/>
              <a:chOff x="3678700" y="407275"/>
              <a:chExt cx="708100" cy="708500"/>
            </a:xfrm>
          </p:grpSpPr>
          <p:sp>
            <p:nvSpPr>
              <p:cNvPr id="791" name="Google Shape;791;p19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2" name="Google Shape;792;p19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3" name="Google Shape;793;p19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4" name="Google Shape;794;p19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5" name="Google Shape;795;p19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" name="Google Shape;796;p19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" name="Google Shape;797;p19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0" name="Google Shape;1340;p30"/>
          <p:cNvGrpSpPr/>
          <p:nvPr/>
        </p:nvGrpSpPr>
        <p:grpSpPr>
          <a:xfrm>
            <a:off x="-623241" y="3925887"/>
            <a:ext cx="2833357" cy="1517787"/>
            <a:chOff x="-623241" y="3849687"/>
            <a:chExt cx="2833357" cy="1517787"/>
          </a:xfrm>
        </p:grpSpPr>
        <p:grpSp>
          <p:nvGrpSpPr>
            <p:cNvPr id="1341" name="Google Shape;1341;p30"/>
            <p:cNvGrpSpPr/>
            <p:nvPr/>
          </p:nvGrpSpPr>
          <p:grpSpPr>
            <a:xfrm rot="5400000">
              <a:off x="-879113" y="4155104"/>
              <a:ext cx="1517787" cy="906953"/>
              <a:chOff x="-55500" y="4835979"/>
              <a:chExt cx="1517787" cy="906953"/>
            </a:xfrm>
          </p:grpSpPr>
          <p:sp>
            <p:nvSpPr>
              <p:cNvPr id="1342" name="Google Shape;1342;p30"/>
              <p:cNvSpPr/>
              <p:nvPr/>
            </p:nvSpPr>
            <p:spPr>
              <a:xfrm>
                <a:off x="-55500" y="4895154"/>
                <a:ext cx="582037" cy="557353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31360"/>
                    </a:schemeClr>
                  </a:gs>
                  <a:gs pos="22000">
                    <a:schemeClr val="lt1">
                      <a:alpha val="31360"/>
                    </a:schemeClr>
                  </a:gs>
                  <a:gs pos="45000">
                    <a:srgbClr val="FFFFFF">
                      <a:alpha val="0"/>
                      <a:alpha val="31360"/>
                    </a:srgbClr>
                  </a:gs>
                  <a:gs pos="100000">
                    <a:srgbClr val="0C0A9E">
                      <a:alpha val="50196"/>
                      <a:alpha val="3136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3" name="Google Shape;1343;p30"/>
              <p:cNvSpPr/>
              <p:nvPr/>
            </p:nvSpPr>
            <p:spPr>
              <a:xfrm>
                <a:off x="522674" y="4951702"/>
                <a:ext cx="340329" cy="325895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4" name="Google Shape;1344;p30"/>
              <p:cNvSpPr/>
              <p:nvPr/>
            </p:nvSpPr>
            <p:spPr>
              <a:xfrm>
                <a:off x="401812" y="5185579"/>
                <a:ext cx="582037" cy="557353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31360"/>
                    </a:schemeClr>
                  </a:gs>
                  <a:gs pos="22000">
                    <a:schemeClr val="lt1">
                      <a:alpha val="31360"/>
                    </a:schemeClr>
                  </a:gs>
                  <a:gs pos="45000">
                    <a:srgbClr val="FFFFFF">
                      <a:alpha val="0"/>
                      <a:alpha val="31360"/>
                    </a:srgbClr>
                  </a:gs>
                  <a:gs pos="100000">
                    <a:srgbClr val="0C0A9E">
                      <a:alpha val="50196"/>
                      <a:alpha val="3136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5" name="Google Shape;1345;p30"/>
              <p:cNvSpPr/>
              <p:nvPr/>
            </p:nvSpPr>
            <p:spPr>
              <a:xfrm>
                <a:off x="880250" y="4835979"/>
                <a:ext cx="582037" cy="557353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46" name="Google Shape;1346;p30"/>
            <p:cNvGrpSpPr/>
            <p:nvPr/>
          </p:nvGrpSpPr>
          <p:grpSpPr>
            <a:xfrm>
              <a:off x="-623241" y="3946426"/>
              <a:ext cx="2833357" cy="1421047"/>
              <a:chOff x="-677366" y="4067276"/>
              <a:chExt cx="2833357" cy="1421047"/>
            </a:xfrm>
          </p:grpSpPr>
          <p:sp>
            <p:nvSpPr>
              <p:cNvPr id="1347" name="Google Shape;1347;p30"/>
              <p:cNvSpPr/>
              <p:nvPr/>
            </p:nvSpPr>
            <p:spPr>
              <a:xfrm rot="5400000">
                <a:off x="28789" y="3361120"/>
                <a:ext cx="1421047" cy="2833357"/>
              </a:xfrm>
              <a:custGeom>
                <a:avLst/>
                <a:gdLst/>
                <a:ahLst/>
                <a:cxnLst/>
                <a:rect l="l" t="t" r="r" b="b"/>
                <a:pathLst>
                  <a:path w="34647" h="69081" extrusionOk="0">
                    <a:moveTo>
                      <a:pt x="34434" y="1"/>
                    </a:moveTo>
                    <a:lnTo>
                      <a:pt x="25429" y="8990"/>
                    </a:lnTo>
                    <a:lnTo>
                      <a:pt x="25383" y="9051"/>
                    </a:lnTo>
                    <a:lnTo>
                      <a:pt x="25383" y="32651"/>
                    </a:lnTo>
                    <a:lnTo>
                      <a:pt x="15130" y="42920"/>
                    </a:lnTo>
                    <a:lnTo>
                      <a:pt x="15084" y="42951"/>
                    </a:lnTo>
                    <a:lnTo>
                      <a:pt x="15084" y="60472"/>
                    </a:lnTo>
                    <a:lnTo>
                      <a:pt x="9614" y="65957"/>
                    </a:lnTo>
                    <a:lnTo>
                      <a:pt x="0" y="65957"/>
                    </a:lnTo>
                    <a:lnTo>
                      <a:pt x="0" y="69080"/>
                    </a:lnTo>
                    <a:lnTo>
                      <a:pt x="320" y="69080"/>
                    </a:lnTo>
                    <a:lnTo>
                      <a:pt x="320" y="66262"/>
                    </a:lnTo>
                    <a:lnTo>
                      <a:pt x="9751" y="66262"/>
                    </a:lnTo>
                    <a:lnTo>
                      <a:pt x="15389" y="60609"/>
                    </a:lnTo>
                    <a:lnTo>
                      <a:pt x="15389" y="43088"/>
                    </a:lnTo>
                    <a:lnTo>
                      <a:pt x="25658" y="32819"/>
                    </a:lnTo>
                    <a:lnTo>
                      <a:pt x="25688" y="32788"/>
                    </a:lnTo>
                    <a:lnTo>
                      <a:pt x="25688" y="9188"/>
                    </a:lnTo>
                    <a:lnTo>
                      <a:pt x="34647" y="214"/>
                    </a:lnTo>
                    <a:lnTo>
                      <a:pt x="34434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348" name="Google Shape;1348;p30"/>
              <p:cNvGrpSpPr/>
              <p:nvPr/>
            </p:nvGrpSpPr>
            <p:grpSpPr>
              <a:xfrm>
                <a:off x="317735" y="4614472"/>
                <a:ext cx="161977" cy="161940"/>
                <a:chOff x="1101075" y="2142375"/>
                <a:chExt cx="439200" cy="439100"/>
              </a:xfrm>
            </p:grpSpPr>
            <p:sp>
              <p:nvSpPr>
                <p:cNvPr id="1349" name="Google Shape;1349;p30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50" name="Google Shape;1350;p30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351" name="Google Shape;1351;p30"/>
              <p:cNvGrpSpPr/>
              <p:nvPr/>
            </p:nvGrpSpPr>
            <p:grpSpPr>
              <a:xfrm rot="10800000">
                <a:off x="1700151" y="5032693"/>
                <a:ext cx="161977" cy="161940"/>
                <a:chOff x="1101075" y="2142375"/>
                <a:chExt cx="439200" cy="439100"/>
              </a:xfrm>
            </p:grpSpPr>
            <p:sp>
              <p:nvSpPr>
                <p:cNvPr id="1352" name="Google Shape;1352;p30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53" name="Google Shape;1353;p30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354" name="Google Shape;1354;p30"/>
            <p:cNvSpPr/>
            <p:nvPr/>
          </p:nvSpPr>
          <p:spPr>
            <a:xfrm rot="-5400000">
              <a:off x="289120" y="3696219"/>
              <a:ext cx="503090" cy="2327806"/>
            </a:xfrm>
            <a:custGeom>
              <a:avLst/>
              <a:gdLst/>
              <a:ahLst/>
              <a:cxnLst/>
              <a:rect l="l" t="t" r="r" b="b"/>
              <a:pathLst>
                <a:path w="12266" h="56755" extrusionOk="0">
                  <a:moveTo>
                    <a:pt x="6811" y="1"/>
                  </a:moveTo>
                  <a:lnTo>
                    <a:pt x="2133" y="4663"/>
                  </a:lnTo>
                  <a:lnTo>
                    <a:pt x="2133" y="16836"/>
                  </a:lnTo>
                  <a:lnTo>
                    <a:pt x="2438" y="16836"/>
                  </a:lnTo>
                  <a:lnTo>
                    <a:pt x="2438" y="4800"/>
                  </a:lnTo>
                  <a:lnTo>
                    <a:pt x="6475" y="747"/>
                  </a:lnTo>
                  <a:lnTo>
                    <a:pt x="6475" y="11793"/>
                  </a:lnTo>
                  <a:lnTo>
                    <a:pt x="11534" y="11793"/>
                  </a:lnTo>
                  <a:lnTo>
                    <a:pt x="8197" y="15130"/>
                  </a:lnTo>
                  <a:lnTo>
                    <a:pt x="11640" y="18573"/>
                  </a:lnTo>
                  <a:lnTo>
                    <a:pt x="5668" y="24546"/>
                  </a:lnTo>
                  <a:lnTo>
                    <a:pt x="5668" y="41686"/>
                  </a:lnTo>
                  <a:lnTo>
                    <a:pt x="0" y="47369"/>
                  </a:lnTo>
                  <a:lnTo>
                    <a:pt x="0" y="56754"/>
                  </a:lnTo>
                  <a:lnTo>
                    <a:pt x="305" y="56754"/>
                  </a:lnTo>
                  <a:lnTo>
                    <a:pt x="305" y="47476"/>
                  </a:lnTo>
                  <a:lnTo>
                    <a:pt x="5973" y="41823"/>
                  </a:lnTo>
                  <a:lnTo>
                    <a:pt x="5973" y="24683"/>
                  </a:lnTo>
                  <a:lnTo>
                    <a:pt x="12082" y="18573"/>
                  </a:lnTo>
                  <a:lnTo>
                    <a:pt x="8639" y="15130"/>
                  </a:lnTo>
                  <a:lnTo>
                    <a:pt x="12265" y="11488"/>
                  </a:lnTo>
                  <a:lnTo>
                    <a:pt x="6811" y="11488"/>
                  </a:lnTo>
                  <a:lnTo>
                    <a:pt x="6811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5" name="Google Shape;1355;p30"/>
          <p:cNvGrpSpPr/>
          <p:nvPr/>
        </p:nvGrpSpPr>
        <p:grpSpPr>
          <a:xfrm>
            <a:off x="6323925" y="-1678249"/>
            <a:ext cx="4189199" cy="3065874"/>
            <a:chOff x="6171525" y="-1678249"/>
            <a:chExt cx="4189199" cy="3065874"/>
          </a:xfrm>
        </p:grpSpPr>
        <p:sp>
          <p:nvSpPr>
            <p:cNvPr id="1356" name="Google Shape;1356;p30"/>
            <p:cNvSpPr/>
            <p:nvPr/>
          </p:nvSpPr>
          <p:spPr>
            <a:xfrm rot="-5400000">
              <a:off x="6808863" y="-808395"/>
              <a:ext cx="1558682" cy="283335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357" name="Google Shape;1357;p30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>
              <a:off x="6587425" y="-1678249"/>
              <a:ext cx="3773299" cy="28798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58" name="Google Shape;1358;p30"/>
            <p:cNvSpPr/>
            <p:nvPr/>
          </p:nvSpPr>
          <p:spPr>
            <a:xfrm>
              <a:off x="8292929" y="-80469"/>
              <a:ext cx="904284" cy="865933"/>
            </a:xfrm>
            <a:custGeom>
              <a:avLst/>
              <a:gdLst/>
              <a:ahLst/>
              <a:cxnLst/>
              <a:rect l="l" t="t" r="r" b="b"/>
              <a:pathLst>
                <a:path w="36902" h="35337" extrusionOk="0">
                  <a:moveTo>
                    <a:pt x="18449" y="1"/>
                  </a:moveTo>
                  <a:cubicBezTo>
                    <a:pt x="16409" y="1"/>
                    <a:pt x="14368" y="778"/>
                    <a:pt x="12814" y="2332"/>
                  </a:cubicBezTo>
                  <a:lnTo>
                    <a:pt x="3108" y="12037"/>
                  </a:lnTo>
                  <a:cubicBezTo>
                    <a:pt x="0" y="15145"/>
                    <a:pt x="0" y="20189"/>
                    <a:pt x="3108" y="23297"/>
                  </a:cubicBezTo>
                  <a:lnTo>
                    <a:pt x="12814" y="33017"/>
                  </a:lnTo>
                  <a:cubicBezTo>
                    <a:pt x="14368" y="34564"/>
                    <a:pt x="16405" y="35337"/>
                    <a:pt x="18443" y="35337"/>
                  </a:cubicBezTo>
                  <a:cubicBezTo>
                    <a:pt x="20481" y="35337"/>
                    <a:pt x="22519" y="34564"/>
                    <a:pt x="24073" y="33017"/>
                  </a:cubicBezTo>
                  <a:lnTo>
                    <a:pt x="33794" y="23297"/>
                  </a:lnTo>
                  <a:cubicBezTo>
                    <a:pt x="36902" y="20189"/>
                    <a:pt x="36902" y="15145"/>
                    <a:pt x="33794" y="12037"/>
                  </a:cubicBezTo>
                  <a:lnTo>
                    <a:pt x="24073" y="2332"/>
                  </a:lnTo>
                  <a:cubicBezTo>
                    <a:pt x="22527" y="778"/>
                    <a:pt x="20489" y="1"/>
                    <a:pt x="18449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0C0A9E">
                    <a:alpha val="2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59" name="Google Shape;1359;p30"/>
            <p:cNvGrpSpPr/>
            <p:nvPr/>
          </p:nvGrpSpPr>
          <p:grpSpPr>
            <a:xfrm rot="-2700000">
              <a:off x="8302147" y="61289"/>
              <a:ext cx="582044" cy="582419"/>
              <a:chOff x="959750" y="3039275"/>
              <a:chExt cx="582050" cy="582425"/>
            </a:xfrm>
          </p:grpSpPr>
          <p:sp>
            <p:nvSpPr>
              <p:cNvPr id="1360" name="Google Shape;1360;p30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1" name="Google Shape;1361;p30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2" name="Google Shape;1362;p30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3" name="Google Shape;1363;p30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4" name="Google Shape;1364;p30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5" name="Google Shape;1365;p30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6" name="Google Shape;1366;p30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67" name="Google Shape;1367;p30"/>
            <p:cNvGrpSpPr/>
            <p:nvPr/>
          </p:nvGrpSpPr>
          <p:grpSpPr>
            <a:xfrm rot="-2700000">
              <a:off x="8551447" y="61289"/>
              <a:ext cx="582044" cy="582419"/>
              <a:chOff x="959750" y="3039275"/>
              <a:chExt cx="582050" cy="582425"/>
            </a:xfrm>
          </p:grpSpPr>
          <p:sp>
            <p:nvSpPr>
              <p:cNvPr id="1368" name="Google Shape;1368;p30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9" name="Google Shape;1369;p30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0" name="Google Shape;1370;p30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1" name="Google Shape;1371;p30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2" name="Google Shape;1372;p30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3" name="Google Shape;1373;p30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4" name="Google Shape;1374;p30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375" name="Google Shape;1375;p30"/>
          <p:cNvGrpSpPr/>
          <p:nvPr/>
        </p:nvGrpSpPr>
        <p:grpSpPr>
          <a:xfrm rot="2700000">
            <a:off x="8945322" y="2352177"/>
            <a:ext cx="439196" cy="439096"/>
            <a:chOff x="1101075" y="2142375"/>
            <a:chExt cx="439200" cy="439100"/>
          </a:xfrm>
        </p:grpSpPr>
        <p:sp>
          <p:nvSpPr>
            <p:cNvPr id="1376" name="Google Shape;1376;p30"/>
            <p:cNvSpPr/>
            <p:nvPr/>
          </p:nvSpPr>
          <p:spPr>
            <a:xfrm>
              <a:off x="1101075" y="2142375"/>
              <a:ext cx="439200" cy="439100"/>
            </a:xfrm>
            <a:custGeom>
              <a:avLst/>
              <a:gdLst/>
              <a:ahLst/>
              <a:cxnLst/>
              <a:rect l="l" t="t" r="r" b="b"/>
              <a:pathLst>
                <a:path w="17568" h="17564" extrusionOk="0">
                  <a:moveTo>
                    <a:pt x="8792" y="1291"/>
                  </a:moveTo>
                  <a:cubicBezTo>
                    <a:pt x="10711" y="1291"/>
                    <a:pt x="12631" y="2008"/>
                    <a:pt x="14094" y="3501"/>
                  </a:cubicBezTo>
                  <a:cubicBezTo>
                    <a:pt x="15526" y="4902"/>
                    <a:pt x="16303" y="6807"/>
                    <a:pt x="16303" y="8803"/>
                  </a:cubicBezTo>
                  <a:cubicBezTo>
                    <a:pt x="16303" y="10814"/>
                    <a:pt x="15526" y="12688"/>
                    <a:pt x="14094" y="14120"/>
                  </a:cubicBezTo>
                  <a:cubicBezTo>
                    <a:pt x="12692" y="15552"/>
                    <a:pt x="10788" y="16329"/>
                    <a:pt x="8792" y="16329"/>
                  </a:cubicBezTo>
                  <a:cubicBezTo>
                    <a:pt x="6780" y="16329"/>
                    <a:pt x="4906" y="15552"/>
                    <a:pt x="3474" y="14120"/>
                  </a:cubicBezTo>
                  <a:cubicBezTo>
                    <a:pt x="2042" y="12718"/>
                    <a:pt x="1265" y="10814"/>
                    <a:pt x="1265" y="8803"/>
                  </a:cubicBezTo>
                  <a:cubicBezTo>
                    <a:pt x="1265" y="6807"/>
                    <a:pt x="2042" y="4918"/>
                    <a:pt x="3474" y="3501"/>
                  </a:cubicBezTo>
                  <a:cubicBezTo>
                    <a:pt x="4937" y="2023"/>
                    <a:pt x="6857" y="1291"/>
                    <a:pt x="8792" y="1291"/>
                  </a:cubicBezTo>
                  <a:close/>
                  <a:moveTo>
                    <a:pt x="8784" y="0"/>
                  </a:moveTo>
                  <a:cubicBezTo>
                    <a:pt x="6537" y="0"/>
                    <a:pt x="4289" y="857"/>
                    <a:pt x="2575" y="2571"/>
                  </a:cubicBezTo>
                  <a:cubicBezTo>
                    <a:pt x="915" y="4232"/>
                    <a:pt x="1" y="6441"/>
                    <a:pt x="1" y="8788"/>
                  </a:cubicBezTo>
                  <a:cubicBezTo>
                    <a:pt x="1" y="11134"/>
                    <a:pt x="915" y="13343"/>
                    <a:pt x="2575" y="15004"/>
                  </a:cubicBezTo>
                  <a:cubicBezTo>
                    <a:pt x="4236" y="16649"/>
                    <a:pt x="6445" y="17563"/>
                    <a:pt x="8792" y="17563"/>
                  </a:cubicBezTo>
                  <a:cubicBezTo>
                    <a:pt x="11123" y="17563"/>
                    <a:pt x="13332" y="16649"/>
                    <a:pt x="14993" y="15004"/>
                  </a:cubicBezTo>
                  <a:cubicBezTo>
                    <a:pt x="16653" y="13343"/>
                    <a:pt x="17568" y="11134"/>
                    <a:pt x="17568" y="8788"/>
                  </a:cubicBezTo>
                  <a:cubicBezTo>
                    <a:pt x="17568" y="6441"/>
                    <a:pt x="16653" y="4232"/>
                    <a:pt x="14993" y="2571"/>
                  </a:cubicBezTo>
                  <a:cubicBezTo>
                    <a:pt x="13279" y="857"/>
                    <a:pt x="11031" y="0"/>
                    <a:pt x="8784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30"/>
            <p:cNvSpPr/>
            <p:nvPr/>
          </p:nvSpPr>
          <p:spPr>
            <a:xfrm>
              <a:off x="1189450" y="2242350"/>
              <a:ext cx="262850" cy="239700"/>
            </a:xfrm>
            <a:custGeom>
              <a:avLst/>
              <a:gdLst/>
              <a:ahLst/>
              <a:cxnLst/>
              <a:rect l="l" t="t" r="r" b="b"/>
              <a:pathLst>
                <a:path w="10514" h="9588" extrusionOk="0">
                  <a:moveTo>
                    <a:pt x="5257" y="1269"/>
                  </a:moveTo>
                  <a:cubicBezTo>
                    <a:pt x="6171" y="1269"/>
                    <a:pt x="7054" y="1604"/>
                    <a:pt x="7771" y="2290"/>
                  </a:cubicBezTo>
                  <a:cubicBezTo>
                    <a:pt x="9127" y="3692"/>
                    <a:pt x="9127" y="5931"/>
                    <a:pt x="7771" y="7302"/>
                  </a:cubicBezTo>
                  <a:cubicBezTo>
                    <a:pt x="7070" y="7988"/>
                    <a:pt x="6159" y="8331"/>
                    <a:pt x="5253" y="8331"/>
                  </a:cubicBezTo>
                  <a:cubicBezTo>
                    <a:pt x="4346" y="8331"/>
                    <a:pt x="3444" y="7988"/>
                    <a:pt x="2758" y="7302"/>
                  </a:cubicBezTo>
                  <a:cubicBezTo>
                    <a:pt x="1387" y="5916"/>
                    <a:pt x="1387" y="3661"/>
                    <a:pt x="2758" y="2290"/>
                  </a:cubicBezTo>
                  <a:cubicBezTo>
                    <a:pt x="3444" y="1604"/>
                    <a:pt x="4342" y="1269"/>
                    <a:pt x="5257" y="1269"/>
                  </a:cubicBezTo>
                  <a:close/>
                  <a:moveTo>
                    <a:pt x="5255" y="1"/>
                  </a:moveTo>
                  <a:cubicBezTo>
                    <a:pt x="4026" y="1"/>
                    <a:pt x="2796" y="469"/>
                    <a:pt x="1859" y="1406"/>
                  </a:cubicBezTo>
                  <a:cubicBezTo>
                    <a:pt x="0" y="3265"/>
                    <a:pt x="0" y="6312"/>
                    <a:pt x="1859" y="8186"/>
                  </a:cubicBezTo>
                  <a:cubicBezTo>
                    <a:pt x="2788" y="9116"/>
                    <a:pt x="4038" y="9588"/>
                    <a:pt x="5257" y="9588"/>
                  </a:cubicBezTo>
                  <a:cubicBezTo>
                    <a:pt x="6491" y="9588"/>
                    <a:pt x="7710" y="9131"/>
                    <a:pt x="8639" y="8186"/>
                  </a:cubicBezTo>
                  <a:cubicBezTo>
                    <a:pt x="10513" y="6312"/>
                    <a:pt x="10513" y="3265"/>
                    <a:pt x="8639" y="1406"/>
                  </a:cubicBezTo>
                  <a:cubicBezTo>
                    <a:pt x="7710" y="469"/>
                    <a:pt x="6483" y="1"/>
                    <a:pt x="5255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bg>
      <p:bgPr>
        <a:solidFill>
          <a:schemeClr val="dk2"/>
        </a:solidFill>
        <a:effectLst/>
      </p:bgPr>
    </p:bg>
    <p:spTree>
      <p:nvGrpSpPr>
        <p:cNvPr id="1" name="Shape 1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79" name="Google Shape;1379;p31"/>
          <p:cNvGrpSpPr/>
          <p:nvPr/>
        </p:nvGrpSpPr>
        <p:grpSpPr>
          <a:xfrm>
            <a:off x="8332551" y="-7"/>
            <a:ext cx="2386151" cy="3293873"/>
            <a:chOff x="8256351" y="-7"/>
            <a:chExt cx="2386151" cy="3293873"/>
          </a:xfrm>
        </p:grpSpPr>
        <p:pic>
          <p:nvPicPr>
            <p:cNvPr id="1380" name="Google Shape;1380;p31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 rot="5400000">
              <a:off x="7886227" y="537590"/>
              <a:ext cx="3126400" cy="238615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381" name="Google Shape;1381;p31"/>
            <p:cNvGrpSpPr/>
            <p:nvPr/>
          </p:nvGrpSpPr>
          <p:grpSpPr>
            <a:xfrm rot="10800000">
              <a:off x="8452444" y="-7"/>
              <a:ext cx="325154" cy="1788670"/>
              <a:chOff x="8869019" y="-622132"/>
              <a:chExt cx="325154" cy="1788670"/>
            </a:xfrm>
          </p:grpSpPr>
          <p:sp>
            <p:nvSpPr>
              <p:cNvPr id="1382" name="Google Shape;1382;p31"/>
              <p:cNvSpPr/>
              <p:nvPr/>
            </p:nvSpPr>
            <p:spPr>
              <a:xfrm rot="10800000">
                <a:off x="8869019" y="-622132"/>
                <a:ext cx="246869" cy="1703243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383" name="Google Shape;1383;p31"/>
              <p:cNvGrpSpPr/>
              <p:nvPr/>
            </p:nvGrpSpPr>
            <p:grpSpPr>
              <a:xfrm rot="1800062">
                <a:off x="9035610" y="1007995"/>
                <a:ext cx="134040" cy="134009"/>
                <a:chOff x="1101075" y="2142375"/>
                <a:chExt cx="439200" cy="439100"/>
              </a:xfrm>
            </p:grpSpPr>
            <p:sp>
              <p:nvSpPr>
                <p:cNvPr id="1384" name="Google Shape;1384;p31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40000">
                      <a:srgbClr val="FF9900">
                        <a:alpha val="4078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2698631" scaled="0"/>
                </a:gradFill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85" name="Google Shape;1385;p31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1386" name="Google Shape;1386;p31"/>
          <p:cNvGrpSpPr/>
          <p:nvPr/>
        </p:nvGrpSpPr>
        <p:grpSpPr>
          <a:xfrm>
            <a:off x="-213525" y="171225"/>
            <a:ext cx="439200" cy="439100"/>
            <a:chOff x="1101075" y="2142375"/>
            <a:chExt cx="439200" cy="439100"/>
          </a:xfrm>
        </p:grpSpPr>
        <p:sp>
          <p:nvSpPr>
            <p:cNvPr id="1387" name="Google Shape;1387;p31"/>
            <p:cNvSpPr/>
            <p:nvPr/>
          </p:nvSpPr>
          <p:spPr>
            <a:xfrm>
              <a:off x="1101075" y="2142375"/>
              <a:ext cx="439200" cy="439100"/>
            </a:xfrm>
            <a:custGeom>
              <a:avLst/>
              <a:gdLst/>
              <a:ahLst/>
              <a:cxnLst/>
              <a:rect l="l" t="t" r="r" b="b"/>
              <a:pathLst>
                <a:path w="17568" h="17564" extrusionOk="0">
                  <a:moveTo>
                    <a:pt x="8792" y="1291"/>
                  </a:moveTo>
                  <a:cubicBezTo>
                    <a:pt x="10711" y="1291"/>
                    <a:pt x="12631" y="2008"/>
                    <a:pt x="14094" y="3501"/>
                  </a:cubicBezTo>
                  <a:cubicBezTo>
                    <a:pt x="15526" y="4902"/>
                    <a:pt x="16303" y="6807"/>
                    <a:pt x="16303" y="8803"/>
                  </a:cubicBezTo>
                  <a:cubicBezTo>
                    <a:pt x="16303" y="10814"/>
                    <a:pt x="15526" y="12688"/>
                    <a:pt x="14094" y="14120"/>
                  </a:cubicBezTo>
                  <a:cubicBezTo>
                    <a:pt x="12692" y="15552"/>
                    <a:pt x="10788" y="16329"/>
                    <a:pt x="8792" y="16329"/>
                  </a:cubicBezTo>
                  <a:cubicBezTo>
                    <a:pt x="6780" y="16329"/>
                    <a:pt x="4906" y="15552"/>
                    <a:pt x="3474" y="14120"/>
                  </a:cubicBezTo>
                  <a:cubicBezTo>
                    <a:pt x="2042" y="12718"/>
                    <a:pt x="1265" y="10814"/>
                    <a:pt x="1265" y="8803"/>
                  </a:cubicBezTo>
                  <a:cubicBezTo>
                    <a:pt x="1265" y="6807"/>
                    <a:pt x="2042" y="4918"/>
                    <a:pt x="3474" y="3501"/>
                  </a:cubicBezTo>
                  <a:cubicBezTo>
                    <a:pt x="4937" y="2023"/>
                    <a:pt x="6857" y="1291"/>
                    <a:pt x="8792" y="1291"/>
                  </a:cubicBezTo>
                  <a:close/>
                  <a:moveTo>
                    <a:pt x="8784" y="0"/>
                  </a:moveTo>
                  <a:cubicBezTo>
                    <a:pt x="6537" y="0"/>
                    <a:pt x="4289" y="857"/>
                    <a:pt x="2575" y="2571"/>
                  </a:cubicBezTo>
                  <a:cubicBezTo>
                    <a:pt x="915" y="4232"/>
                    <a:pt x="1" y="6441"/>
                    <a:pt x="1" y="8788"/>
                  </a:cubicBezTo>
                  <a:cubicBezTo>
                    <a:pt x="1" y="11134"/>
                    <a:pt x="915" y="13343"/>
                    <a:pt x="2575" y="15004"/>
                  </a:cubicBezTo>
                  <a:cubicBezTo>
                    <a:pt x="4236" y="16649"/>
                    <a:pt x="6445" y="17563"/>
                    <a:pt x="8792" y="17563"/>
                  </a:cubicBezTo>
                  <a:cubicBezTo>
                    <a:pt x="11123" y="17563"/>
                    <a:pt x="13332" y="16649"/>
                    <a:pt x="14993" y="15004"/>
                  </a:cubicBezTo>
                  <a:cubicBezTo>
                    <a:pt x="16653" y="13343"/>
                    <a:pt x="17568" y="11134"/>
                    <a:pt x="17568" y="8788"/>
                  </a:cubicBezTo>
                  <a:cubicBezTo>
                    <a:pt x="17568" y="6441"/>
                    <a:pt x="16653" y="4232"/>
                    <a:pt x="14993" y="2571"/>
                  </a:cubicBezTo>
                  <a:cubicBezTo>
                    <a:pt x="13279" y="857"/>
                    <a:pt x="11031" y="0"/>
                    <a:pt x="8784" y="0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0C0A9E">
                    <a:alpha val="2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31"/>
            <p:cNvSpPr/>
            <p:nvPr/>
          </p:nvSpPr>
          <p:spPr>
            <a:xfrm>
              <a:off x="1189450" y="2242350"/>
              <a:ext cx="262850" cy="239700"/>
            </a:xfrm>
            <a:custGeom>
              <a:avLst/>
              <a:gdLst/>
              <a:ahLst/>
              <a:cxnLst/>
              <a:rect l="l" t="t" r="r" b="b"/>
              <a:pathLst>
                <a:path w="10514" h="9588" extrusionOk="0">
                  <a:moveTo>
                    <a:pt x="5257" y="1269"/>
                  </a:moveTo>
                  <a:cubicBezTo>
                    <a:pt x="6171" y="1269"/>
                    <a:pt x="7054" y="1604"/>
                    <a:pt x="7771" y="2290"/>
                  </a:cubicBezTo>
                  <a:cubicBezTo>
                    <a:pt x="9127" y="3692"/>
                    <a:pt x="9127" y="5931"/>
                    <a:pt x="7771" y="7302"/>
                  </a:cubicBezTo>
                  <a:cubicBezTo>
                    <a:pt x="7070" y="7988"/>
                    <a:pt x="6159" y="8331"/>
                    <a:pt x="5253" y="8331"/>
                  </a:cubicBezTo>
                  <a:cubicBezTo>
                    <a:pt x="4346" y="8331"/>
                    <a:pt x="3444" y="7988"/>
                    <a:pt x="2758" y="7302"/>
                  </a:cubicBezTo>
                  <a:cubicBezTo>
                    <a:pt x="1387" y="5916"/>
                    <a:pt x="1387" y="3661"/>
                    <a:pt x="2758" y="2290"/>
                  </a:cubicBezTo>
                  <a:cubicBezTo>
                    <a:pt x="3444" y="1604"/>
                    <a:pt x="4342" y="1269"/>
                    <a:pt x="5257" y="1269"/>
                  </a:cubicBezTo>
                  <a:close/>
                  <a:moveTo>
                    <a:pt x="5255" y="1"/>
                  </a:moveTo>
                  <a:cubicBezTo>
                    <a:pt x="4026" y="1"/>
                    <a:pt x="2796" y="469"/>
                    <a:pt x="1859" y="1406"/>
                  </a:cubicBezTo>
                  <a:cubicBezTo>
                    <a:pt x="0" y="3265"/>
                    <a:pt x="0" y="6312"/>
                    <a:pt x="1859" y="8186"/>
                  </a:cubicBezTo>
                  <a:cubicBezTo>
                    <a:pt x="2788" y="9116"/>
                    <a:pt x="4038" y="9588"/>
                    <a:pt x="5257" y="9588"/>
                  </a:cubicBezTo>
                  <a:cubicBezTo>
                    <a:pt x="6491" y="9588"/>
                    <a:pt x="7710" y="9131"/>
                    <a:pt x="8639" y="8186"/>
                  </a:cubicBezTo>
                  <a:cubicBezTo>
                    <a:pt x="10513" y="6312"/>
                    <a:pt x="10513" y="3265"/>
                    <a:pt x="8639" y="1406"/>
                  </a:cubicBezTo>
                  <a:cubicBezTo>
                    <a:pt x="7710" y="469"/>
                    <a:pt x="6483" y="1"/>
                    <a:pt x="5255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0C0A9E">
                    <a:alpha val="2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89" name="Google Shape;1389;p31"/>
          <p:cNvGrpSpPr/>
          <p:nvPr/>
        </p:nvGrpSpPr>
        <p:grpSpPr>
          <a:xfrm>
            <a:off x="-1262974" y="3161328"/>
            <a:ext cx="4822591" cy="2934500"/>
            <a:chOff x="-1186774" y="3161328"/>
            <a:chExt cx="4822591" cy="2934500"/>
          </a:xfrm>
        </p:grpSpPr>
        <p:pic>
          <p:nvPicPr>
            <p:cNvPr id="1390" name="Google Shape;1390;p31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 rot="5400000">
              <a:off x="-1534175" y="3508728"/>
              <a:ext cx="2934500" cy="22396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91" name="Google Shape;1391;p31"/>
            <p:cNvSpPr/>
            <p:nvPr/>
          </p:nvSpPr>
          <p:spPr>
            <a:xfrm rot="-5400000">
              <a:off x="-184180" y="3596444"/>
              <a:ext cx="503090" cy="2327806"/>
            </a:xfrm>
            <a:custGeom>
              <a:avLst/>
              <a:gdLst/>
              <a:ahLst/>
              <a:cxnLst/>
              <a:rect l="l" t="t" r="r" b="b"/>
              <a:pathLst>
                <a:path w="12266" h="56755" extrusionOk="0">
                  <a:moveTo>
                    <a:pt x="6811" y="1"/>
                  </a:moveTo>
                  <a:lnTo>
                    <a:pt x="2133" y="4663"/>
                  </a:lnTo>
                  <a:lnTo>
                    <a:pt x="2133" y="16836"/>
                  </a:lnTo>
                  <a:lnTo>
                    <a:pt x="2438" y="16836"/>
                  </a:lnTo>
                  <a:lnTo>
                    <a:pt x="2438" y="4800"/>
                  </a:lnTo>
                  <a:lnTo>
                    <a:pt x="6475" y="747"/>
                  </a:lnTo>
                  <a:lnTo>
                    <a:pt x="6475" y="11793"/>
                  </a:lnTo>
                  <a:lnTo>
                    <a:pt x="11534" y="11793"/>
                  </a:lnTo>
                  <a:lnTo>
                    <a:pt x="8197" y="15130"/>
                  </a:lnTo>
                  <a:lnTo>
                    <a:pt x="11640" y="18573"/>
                  </a:lnTo>
                  <a:lnTo>
                    <a:pt x="5668" y="24546"/>
                  </a:lnTo>
                  <a:lnTo>
                    <a:pt x="5668" y="41686"/>
                  </a:lnTo>
                  <a:lnTo>
                    <a:pt x="0" y="47369"/>
                  </a:lnTo>
                  <a:lnTo>
                    <a:pt x="0" y="56754"/>
                  </a:lnTo>
                  <a:lnTo>
                    <a:pt x="305" y="56754"/>
                  </a:lnTo>
                  <a:lnTo>
                    <a:pt x="305" y="47476"/>
                  </a:lnTo>
                  <a:lnTo>
                    <a:pt x="5973" y="41823"/>
                  </a:lnTo>
                  <a:lnTo>
                    <a:pt x="5973" y="24683"/>
                  </a:lnTo>
                  <a:lnTo>
                    <a:pt x="12082" y="18573"/>
                  </a:lnTo>
                  <a:lnTo>
                    <a:pt x="8639" y="15130"/>
                  </a:lnTo>
                  <a:lnTo>
                    <a:pt x="12265" y="11488"/>
                  </a:lnTo>
                  <a:lnTo>
                    <a:pt x="6811" y="11488"/>
                  </a:lnTo>
                  <a:lnTo>
                    <a:pt x="6811" y="1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9900FF">
                    <a:alpha val="28627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92" name="Google Shape;1392;p31"/>
            <p:cNvGrpSpPr/>
            <p:nvPr/>
          </p:nvGrpSpPr>
          <p:grpSpPr>
            <a:xfrm>
              <a:off x="58899" y="4608583"/>
              <a:ext cx="604346" cy="657081"/>
              <a:chOff x="58899" y="4608583"/>
              <a:chExt cx="604346" cy="657081"/>
            </a:xfrm>
          </p:grpSpPr>
          <p:grpSp>
            <p:nvGrpSpPr>
              <p:cNvPr id="1393" name="Google Shape;1393;p31"/>
              <p:cNvGrpSpPr/>
              <p:nvPr/>
            </p:nvGrpSpPr>
            <p:grpSpPr>
              <a:xfrm rot="10800000">
                <a:off x="58899" y="4608583"/>
                <a:ext cx="328346" cy="328531"/>
                <a:chOff x="3678700" y="407275"/>
                <a:chExt cx="708100" cy="708500"/>
              </a:xfrm>
            </p:grpSpPr>
            <p:sp>
              <p:nvSpPr>
                <p:cNvPr id="1394" name="Google Shape;1394;p31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5" name="Google Shape;1395;p31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5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6" name="Google Shape;1396;p31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7" name="Google Shape;1397;p31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81" extrusionOk="0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8" name="Google Shape;1398;p31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9" name="Google Shape;1399;p31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80" h="9981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0" name="Google Shape;1400;p31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401" name="Google Shape;1401;p31"/>
              <p:cNvGrpSpPr/>
              <p:nvPr/>
            </p:nvGrpSpPr>
            <p:grpSpPr>
              <a:xfrm rot="10800000">
                <a:off x="334899" y="4608583"/>
                <a:ext cx="328346" cy="328531"/>
                <a:chOff x="3678700" y="407275"/>
                <a:chExt cx="708100" cy="708500"/>
              </a:xfrm>
            </p:grpSpPr>
            <p:sp>
              <p:nvSpPr>
                <p:cNvPr id="1402" name="Google Shape;1402;p31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3" name="Google Shape;1403;p31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5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4" name="Google Shape;1404;p31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5" name="Google Shape;1405;p31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81" extrusionOk="0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6" name="Google Shape;1406;p31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7" name="Google Shape;1407;p31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80" h="9981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8" name="Google Shape;1408;p31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409" name="Google Shape;1409;p31"/>
              <p:cNvGrpSpPr/>
              <p:nvPr/>
            </p:nvGrpSpPr>
            <p:grpSpPr>
              <a:xfrm rot="10800000">
                <a:off x="282574" y="4937133"/>
                <a:ext cx="328346" cy="328531"/>
                <a:chOff x="3678700" y="407275"/>
                <a:chExt cx="708100" cy="708500"/>
              </a:xfrm>
            </p:grpSpPr>
            <p:sp>
              <p:nvSpPr>
                <p:cNvPr id="1410" name="Google Shape;1410;p31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1" name="Google Shape;1411;p31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5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2" name="Google Shape;1412;p31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3" name="Google Shape;1413;p31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81" extrusionOk="0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4" name="Google Shape;1414;p31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5" name="Google Shape;1415;p31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80" h="9981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6" name="Google Shape;1416;p31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417" name="Google Shape;1417;p31"/>
            <p:cNvGrpSpPr/>
            <p:nvPr/>
          </p:nvGrpSpPr>
          <p:grpSpPr>
            <a:xfrm>
              <a:off x="-923150" y="4796551"/>
              <a:ext cx="4558967" cy="134100"/>
              <a:chOff x="796100" y="3019701"/>
              <a:chExt cx="4558967" cy="134100"/>
            </a:xfrm>
          </p:grpSpPr>
          <p:sp>
            <p:nvSpPr>
              <p:cNvPr id="1418" name="Google Shape;1418;p31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419" name="Google Shape;1419;p31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420" name="Google Shape;1420;p31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681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8" r:id="rId2"/>
    <p:sldLayoutId id="2147483665" r:id="rId3"/>
    <p:sldLayoutId id="2147483676" r:id="rId4"/>
    <p:sldLayoutId id="2147483677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jp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1" name="Google Shape;1431;p35"/>
          <p:cNvSpPr txBox="1">
            <a:spLocks noGrp="1"/>
          </p:cNvSpPr>
          <p:nvPr>
            <p:ph type="subTitle" idx="1"/>
          </p:nvPr>
        </p:nvSpPr>
        <p:spPr>
          <a:xfrm>
            <a:off x="1096850" y="3425629"/>
            <a:ext cx="48825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Témavezető: Szabó Patrícia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Készítette: Csernák László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Programtervező Informatika BSc</a:t>
            </a:r>
            <a:endParaRPr dirty="0"/>
          </a:p>
        </p:txBody>
      </p:sp>
      <p:sp>
        <p:nvSpPr>
          <p:cNvPr id="1432" name="Google Shape;1432;p35"/>
          <p:cNvSpPr txBox="1">
            <a:spLocks noGrp="1"/>
          </p:cNvSpPr>
          <p:nvPr>
            <p:ph type="ctrTitle"/>
          </p:nvPr>
        </p:nvSpPr>
        <p:spPr>
          <a:xfrm>
            <a:off x="1053921" y="1131197"/>
            <a:ext cx="6974700" cy="232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2800" dirty="0">
                <a:solidFill>
                  <a:schemeClr val="dk2"/>
                </a:solidFill>
                <a:latin typeface="IBM Plex Mono" panose="020B0509050203000203" pitchFamily="49" charset="-18"/>
                <a:cs typeface="Times New Roman" panose="02020603050405020304" pitchFamily="18" charset="0"/>
              </a:rPr>
              <a:t>Különböző generációk információfeldolgozási és tanulási</a:t>
            </a:r>
            <a:br>
              <a:rPr lang="hu-HU" sz="2800" dirty="0">
                <a:solidFill>
                  <a:schemeClr val="dk2"/>
                </a:solidFill>
                <a:latin typeface="IBM Plex Mono" panose="020B0509050203000203" pitchFamily="49" charset="-18"/>
                <a:cs typeface="Times New Roman" panose="02020603050405020304" pitchFamily="18" charset="0"/>
              </a:rPr>
            </a:br>
            <a:r>
              <a:rPr lang="hu-HU" sz="2800" dirty="0">
                <a:solidFill>
                  <a:schemeClr val="dk2"/>
                </a:solidFill>
                <a:latin typeface="IBM Plex Mono" panose="020B0509050203000203" pitchFamily="49" charset="-18"/>
                <a:cs typeface="Times New Roman" panose="02020603050405020304" pitchFamily="18" charset="0"/>
              </a:rPr>
              <a:t>képességeinek statisztikai alapú tesztelése</a:t>
            </a:r>
            <a:endParaRPr lang="hu-HU" sz="2800" dirty="0">
              <a:solidFill>
                <a:schemeClr val="dk1"/>
              </a:solidFill>
              <a:latin typeface="IBM Plex Mono" panose="020B0509050203000203" pitchFamily="49" charset="-18"/>
              <a:cs typeface="Times New Roman" panose="02020603050405020304" pitchFamily="18" charset="0"/>
            </a:endParaRPr>
          </a:p>
        </p:txBody>
      </p:sp>
      <p:grpSp>
        <p:nvGrpSpPr>
          <p:cNvPr id="1433" name="Google Shape;1433;p35"/>
          <p:cNvGrpSpPr/>
          <p:nvPr/>
        </p:nvGrpSpPr>
        <p:grpSpPr>
          <a:xfrm>
            <a:off x="1096850" y="3242811"/>
            <a:ext cx="3936683" cy="134070"/>
            <a:chOff x="1096850" y="3242811"/>
            <a:chExt cx="3936683" cy="134070"/>
          </a:xfrm>
        </p:grpSpPr>
        <p:cxnSp>
          <p:nvCxnSpPr>
            <p:cNvPr id="1434" name="Google Shape;1434;p35"/>
            <p:cNvCxnSpPr/>
            <p:nvPr/>
          </p:nvCxnSpPr>
          <p:spPr>
            <a:xfrm>
              <a:off x="1096850" y="3309850"/>
              <a:ext cx="38406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35" name="Google Shape;1435;p35"/>
            <p:cNvGrpSpPr/>
            <p:nvPr/>
          </p:nvGrpSpPr>
          <p:grpSpPr>
            <a:xfrm>
              <a:off x="4899464" y="3242811"/>
              <a:ext cx="134070" cy="134070"/>
              <a:chOff x="8382514" y="1084976"/>
              <a:chExt cx="265800" cy="265800"/>
            </a:xfrm>
          </p:grpSpPr>
          <p:sp>
            <p:nvSpPr>
              <p:cNvPr id="1436" name="Google Shape;1436;p35"/>
              <p:cNvSpPr/>
              <p:nvPr/>
            </p:nvSpPr>
            <p:spPr>
              <a:xfrm>
                <a:off x="8442213" y="1144734"/>
                <a:ext cx="146400" cy="1464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7" name="Google Shape;1437;p35"/>
              <p:cNvSpPr/>
              <p:nvPr/>
            </p:nvSpPr>
            <p:spPr>
              <a:xfrm>
                <a:off x="8382514" y="1084976"/>
                <a:ext cx="265800" cy="2658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438" name="Google Shape;1438;p35"/>
          <p:cNvGrpSpPr/>
          <p:nvPr/>
        </p:nvGrpSpPr>
        <p:grpSpPr>
          <a:xfrm>
            <a:off x="8017432" y="-313900"/>
            <a:ext cx="134070" cy="1891362"/>
            <a:chOff x="8017432" y="-313900"/>
            <a:chExt cx="134070" cy="1891362"/>
          </a:xfrm>
        </p:grpSpPr>
        <p:sp>
          <p:nvSpPr>
            <p:cNvPr id="1439" name="Google Shape;1439;p35"/>
            <p:cNvSpPr/>
            <p:nvPr/>
          </p:nvSpPr>
          <p:spPr>
            <a:xfrm rot="5400000">
              <a:off x="8017432" y="1443393"/>
              <a:ext cx="134070" cy="13407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440" name="Google Shape;1440;p35"/>
            <p:cNvCxnSpPr/>
            <p:nvPr/>
          </p:nvCxnSpPr>
          <p:spPr>
            <a:xfrm>
              <a:off x="8084450" y="-313900"/>
              <a:ext cx="0" cy="1795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441" name="Google Shape;1441;p35"/>
            <p:cNvSpPr/>
            <p:nvPr/>
          </p:nvSpPr>
          <p:spPr>
            <a:xfrm rot="5400000">
              <a:off x="8047515" y="1473505"/>
              <a:ext cx="73844" cy="73844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42" name="Google Shape;1442;p35"/>
          <p:cNvGrpSpPr/>
          <p:nvPr/>
        </p:nvGrpSpPr>
        <p:grpSpPr>
          <a:xfrm>
            <a:off x="6309526" y="957475"/>
            <a:ext cx="3504715" cy="5119205"/>
            <a:chOff x="6309526" y="836950"/>
            <a:chExt cx="3504715" cy="5119205"/>
          </a:xfrm>
        </p:grpSpPr>
        <p:sp>
          <p:nvSpPr>
            <p:cNvPr id="1443" name="Google Shape;1443;p35"/>
            <p:cNvSpPr/>
            <p:nvPr/>
          </p:nvSpPr>
          <p:spPr>
            <a:xfrm>
              <a:off x="6309526" y="836950"/>
              <a:ext cx="3153315" cy="5119205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44" name="Google Shape;1444;p35"/>
            <p:cNvGrpSpPr/>
            <p:nvPr/>
          </p:nvGrpSpPr>
          <p:grpSpPr>
            <a:xfrm>
              <a:off x="7728436" y="3524084"/>
              <a:ext cx="134004" cy="134004"/>
              <a:chOff x="8356813" y="1074288"/>
              <a:chExt cx="351900" cy="351900"/>
            </a:xfrm>
          </p:grpSpPr>
          <p:sp>
            <p:nvSpPr>
              <p:cNvPr id="1445" name="Google Shape;1445;p35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6" name="Google Shape;1446;p35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47" name="Google Shape;1447;p35"/>
            <p:cNvGrpSpPr/>
            <p:nvPr/>
          </p:nvGrpSpPr>
          <p:grpSpPr>
            <a:xfrm>
              <a:off x="7344361" y="3150259"/>
              <a:ext cx="134004" cy="134004"/>
              <a:chOff x="8356813" y="1074288"/>
              <a:chExt cx="351900" cy="351900"/>
            </a:xfrm>
          </p:grpSpPr>
          <p:sp>
            <p:nvSpPr>
              <p:cNvPr id="1448" name="Google Shape;1448;p35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9" name="Google Shape;1449;p35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50" name="Google Shape;1450;p35"/>
            <p:cNvGrpSpPr/>
            <p:nvPr/>
          </p:nvGrpSpPr>
          <p:grpSpPr>
            <a:xfrm>
              <a:off x="8337811" y="2464059"/>
              <a:ext cx="134004" cy="134004"/>
              <a:chOff x="8356813" y="1074288"/>
              <a:chExt cx="351900" cy="351900"/>
            </a:xfrm>
          </p:grpSpPr>
          <p:sp>
            <p:nvSpPr>
              <p:cNvPr id="1451" name="Google Shape;1451;p35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2" name="Google Shape;1452;p35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53" name="Google Shape;1453;p35"/>
            <p:cNvSpPr/>
            <p:nvPr/>
          </p:nvSpPr>
          <p:spPr>
            <a:xfrm rot="5400000">
              <a:off x="7687039" y="1023058"/>
              <a:ext cx="1421047" cy="283335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Google Shape;1431;p35">
            <a:extLst>
              <a:ext uri="{FF2B5EF4-FFF2-40B4-BE49-F238E27FC236}">
                <a16:creationId xmlns:a16="http://schemas.microsoft.com/office/drawing/2014/main" id="{F2E47A8E-1926-4958-80AF-0395D7F28C4F}"/>
              </a:ext>
            </a:extLst>
          </p:cNvPr>
          <p:cNvSpPr txBox="1">
            <a:spLocks/>
          </p:cNvSpPr>
          <p:nvPr/>
        </p:nvSpPr>
        <p:spPr>
          <a:xfrm>
            <a:off x="8490005" y="81243"/>
            <a:ext cx="655751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6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/>
            <a:r>
              <a:rPr lang="hu-HU" dirty="0"/>
              <a:t>1/13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0">
          <a:extLst>
            <a:ext uri="{FF2B5EF4-FFF2-40B4-BE49-F238E27FC236}">
              <a16:creationId xmlns:a16="http://schemas.microsoft.com/office/drawing/2014/main" id="{AE283F36-558B-B18B-C752-815F425D37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1" name="Google Shape;1531;p39">
            <a:extLst>
              <a:ext uri="{FF2B5EF4-FFF2-40B4-BE49-F238E27FC236}">
                <a16:creationId xmlns:a16="http://schemas.microsoft.com/office/drawing/2014/main" id="{D968E102-F63C-9401-13FD-56225D6FDFB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2800" dirty="0"/>
              <a:t>Tesztelés és hibajavítások III.</a:t>
            </a:r>
            <a:endParaRPr dirty="0"/>
          </a:p>
        </p:txBody>
      </p:sp>
      <p:sp>
        <p:nvSpPr>
          <p:cNvPr id="1532" name="Google Shape;1532;p39">
            <a:extLst>
              <a:ext uri="{FF2B5EF4-FFF2-40B4-BE49-F238E27FC236}">
                <a16:creationId xmlns:a16="http://schemas.microsoft.com/office/drawing/2014/main" id="{568F9D06-15FB-29DD-1C63-58C4DA8B2202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28825" y="1122818"/>
            <a:ext cx="8305575" cy="316996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hu-HU" sz="2000" dirty="0"/>
              <a:t>Minta mennyiség:	</a:t>
            </a:r>
            <a:r>
              <a:rPr lang="hu-HU" sz="2000" b="1" dirty="0"/>
              <a:t>min. 20 fő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hu-HU" sz="2000" dirty="0"/>
              <a:t>Korosztály:		</a:t>
            </a:r>
            <a:r>
              <a:rPr lang="hu-HU" sz="2000" b="1"/>
              <a:t>kevert </a:t>
            </a:r>
            <a:r>
              <a:rPr lang="hu-HU" sz="2000"/>
              <a:t>(</a:t>
            </a:r>
            <a:r>
              <a:rPr lang="hu-HU" sz="2000" dirty="0"/>
              <a:t>minél szélesebben)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hu-HU" sz="2000" dirty="0"/>
              <a:t>Tesztidőszak:		</a:t>
            </a:r>
            <a:r>
              <a:rPr lang="hu-HU" sz="2000" b="1" dirty="0"/>
              <a:t>ápr. 01. – ápr. 20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hu-HU" sz="2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hu-HU" sz="2000" dirty="0"/>
              <a:t>A tesztidőszak folyamán megtörténik az adatgyűjtés majd annak </a:t>
            </a:r>
            <a:r>
              <a:rPr lang="hu-HU" sz="2000" b="1" dirty="0"/>
              <a:t>lezárásakor kiértékelésre és összevetésre kerülnek</a:t>
            </a:r>
            <a:r>
              <a:rPr lang="hu-HU" sz="2000" dirty="0"/>
              <a:t>.</a:t>
            </a:r>
          </a:p>
        </p:txBody>
      </p:sp>
      <p:grpSp>
        <p:nvGrpSpPr>
          <p:cNvPr id="1534" name="Google Shape;1534;p39">
            <a:extLst>
              <a:ext uri="{FF2B5EF4-FFF2-40B4-BE49-F238E27FC236}">
                <a16:creationId xmlns:a16="http://schemas.microsoft.com/office/drawing/2014/main" id="{55D52CD0-437D-4871-FDB9-8B2F3967BBB7}"/>
              </a:ext>
            </a:extLst>
          </p:cNvPr>
          <p:cNvGrpSpPr/>
          <p:nvPr/>
        </p:nvGrpSpPr>
        <p:grpSpPr>
          <a:xfrm>
            <a:off x="-123925" y="4132283"/>
            <a:ext cx="4558967" cy="1141122"/>
            <a:chOff x="-123925" y="4132283"/>
            <a:chExt cx="4558967" cy="1141122"/>
          </a:xfrm>
        </p:grpSpPr>
        <p:grpSp>
          <p:nvGrpSpPr>
            <p:cNvPr id="1535" name="Google Shape;1535;p39">
              <a:extLst>
                <a:ext uri="{FF2B5EF4-FFF2-40B4-BE49-F238E27FC236}">
                  <a16:creationId xmlns:a16="http://schemas.microsoft.com/office/drawing/2014/main" id="{9336CB60-5B82-13C4-F359-E48BD17C43A0}"/>
                </a:ext>
              </a:extLst>
            </p:cNvPr>
            <p:cNvGrpSpPr/>
            <p:nvPr/>
          </p:nvGrpSpPr>
          <p:grpSpPr>
            <a:xfrm>
              <a:off x="-2" y="4132283"/>
              <a:ext cx="2308406" cy="1141122"/>
              <a:chOff x="-2" y="4132283"/>
              <a:chExt cx="2308406" cy="1141122"/>
            </a:xfrm>
          </p:grpSpPr>
          <p:sp>
            <p:nvSpPr>
              <p:cNvPr id="1536" name="Google Shape;1536;p39">
                <a:extLst>
                  <a:ext uri="{FF2B5EF4-FFF2-40B4-BE49-F238E27FC236}">
                    <a16:creationId xmlns:a16="http://schemas.microsoft.com/office/drawing/2014/main" id="{1F1BE21E-2EC0-7ED5-F130-C2CBE6CE2EDE}"/>
                  </a:ext>
                </a:extLst>
              </p:cNvPr>
              <p:cNvSpPr/>
              <p:nvPr/>
            </p:nvSpPr>
            <p:spPr>
              <a:xfrm rot="5400000">
                <a:off x="663005" y="3628622"/>
                <a:ext cx="981776" cy="2307791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7" name="Google Shape;1537;p39">
                <a:extLst>
                  <a:ext uri="{FF2B5EF4-FFF2-40B4-BE49-F238E27FC236}">
                    <a16:creationId xmlns:a16="http://schemas.microsoft.com/office/drawing/2014/main" id="{DB091D24-0072-70E8-0AE0-ACA8FE843F5B}"/>
                  </a:ext>
                </a:extLst>
              </p:cNvPr>
              <p:cNvSpPr/>
              <p:nvPr/>
            </p:nvSpPr>
            <p:spPr>
              <a:xfrm rot="5400000">
                <a:off x="663620" y="3469276"/>
                <a:ext cx="981776" cy="2307791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38" name="Google Shape;1538;p39">
              <a:extLst>
                <a:ext uri="{FF2B5EF4-FFF2-40B4-BE49-F238E27FC236}">
                  <a16:creationId xmlns:a16="http://schemas.microsoft.com/office/drawing/2014/main" id="{7C259503-3D2B-CB0A-186A-1F214835A047}"/>
                </a:ext>
              </a:extLst>
            </p:cNvPr>
            <p:cNvGrpSpPr/>
            <p:nvPr/>
          </p:nvGrpSpPr>
          <p:grpSpPr>
            <a:xfrm>
              <a:off x="-123925" y="4386226"/>
              <a:ext cx="4558967" cy="134100"/>
              <a:chOff x="796100" y="3019701"/>
              <a:chExt cx="4558967" cy="134100"/>
            </a:xfrm>
          </p:grpSpPr>
          <p:sp>
            <p:nvSpPr>
              <p:cNvPr id="1539" name="Google Shape;1539;p39">
                <a:extLst>
                  <a:ext uri="{FF2B5EF4-FFF2-40B4-BE49-F238E27FC236}">
                    <a16:creationId xmlns:a16="http://schemas.microsoft.com/office/drawing/2014/main" id="{D903B94F-D728-E792-9EA2-CE0372334954}"/>
                  </a:ext>
                </a:extLst>
              </p:cNvPr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540" name="Google Shape;1540;p39">
                <a:extLst>
                  <a:ext uri="{FF2B5EF4-FFF2-40B4-BE49-F238E27FC236}">
                    <a16:creationId xmlns:a16="http://schemas.microsoft.com/office/drawing/2014/main" id="{445D6434-2B72-FDE3-FCED-C311CEBF5EA4}"/>
                  </a:ext>
                </a:extLst>
              </p:cNvPr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541" name="Google Shape;1541;p39">
                <a:extLst>
                  <a:ext uri="{FF2B5EF4-FFF2-40B4-BE49-F238E27FC236}">
                    <a16:creationId xmlns:a16="http://schemas.microsoft.com/office/drawing/2014/main" id="{3A6FD8A7-9864-6142-7336-49DAE4FAF1D1}"/>
                  </a:ext>
                </a:extLst>
              </p:cNvPr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3" name="Google Shape;1431;p35">
            <a:extLst>
              <a:ext uri="{FF2B5EF4-FFF2-40B4-BE49-F238E27FC236}">
                <a16:creationId xmlns:a16="http://schemas.microsoft.com/office/drawing/2014/main" id="{5F439556-412C-48E2-BB96-17F9CE1883B0}"/>
              </a:ext>
            </a:extLst>
          </p:cNvPr>
          <p:cNvSpPr txBox="1">
            <a:spLocks/>
          </p:cNvSpPr>
          <p:nvPr/>
        </p:nvSpPr>
        <p:spPr>
          <a:xfrm>
            <a:off x="8490005" y="81243"/>
            <a:ext cx="725433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6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/>
            <a:r>
              <a:rPr lang="hu-HU" dirty="0"/>
              <a:t>10/13</a:t>
            </a:r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D23ED1B6-ABC8-4D6B-8A4D-F7DF8ADA1F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4854" y="1122818"/>
            <a:ext cx="504528" cy="504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4351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0">
          <a:extLst>
            <a:ext uri="{FF2B5EF4-FFF2-40B4-BE49-F238E27FC236}">
              <a16:creationId xmlns:a16="http://schemas.microsoft.com/office/drawing/2014/main" id="{5E990457-E5E1-E56B-C42E-6408A0F054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1" name="Google Shape;1531;p39">
            <a:extLst>
              <a:ext uri="{FF2B5EF4-FFF2-40B4-BE49-F238E27FC236}">
                <a16:creationId xmlns:a16="http://schemas.microsoft.com/office/drawing/2014/main" id="{D1FC320B-2773-70A0-6E61-492467851CD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hu-HU" sz="3200" dirty="0"/>
              <a:t>Nehézségek</a:t>
            </a:r>
          </a:p>
        </p:txBody>
      </p:sp>
      <p:sp>
        <p:nvSpPr>
          <p:cNvPr id="1532" name="Google Shape;1532;p39">
            <a:extLst>
              <a:ext uri="{FF2B5EF4-FFF2-40B4-BE49-F238E27FC236}">
                <a16:creationId xmlns:a16="http://schemas.microsoft.com/office/drawing/2014/main" id="{11CC7AC6-65E5-0F7F-AC16-979C3E2D0F7C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824954" y="1084773"/>
            <a:ext cx="5040341" cy="31766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hu-HU" sz="2000" dirty="0"/>
              <a:t>Moduláris ablak programozása és beállítása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hu-HU" sz="2000" dirty="0"/>
              <a:t>„Game break” lehetőségek ellehetetlenítése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hu-HU" sz="2000" dirty="0"/>
              <a:t>Célba lövő szintmechanikák meghatározása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hu-HU" sz="2000" dirty="0"/>
              <a:t>„Triggerelő zónák” scriptírása és beállítása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hu-HU" sz="2000" dirty="0"/>
          </a:p>
        </p:txBody>
      </p:sp>
      <p:grpSp>
        <p:nvGrpSpPr>
          <p:cNvPr id="1534" name="Google Shape;1534;p39">
            <a:extLst>
              <a:ext uri="{FF2B5EF4-FFF2-40B4-BE49-F238E27FC236}">
                <a16:creationId xmlns:a16="http://schemas.microsoft.com/office/drawing/2014/main" id="{773CAA53-BBD8-AD52-4E40-6A505EE420EC}"/>
              </a:ext>
            </a:extLst>
          </p:cNvPr>
          <p:cNvGrpSpPr/>
          <p:nvPr/>
        </p:nvGrpSpPr>
        <p:grpSpPr>
          <a:xfrm>
            <a:off x="-123925" y="4132283"/>
            <a:ext cx="4558967" cy="1141122"/>
            <a:chOff x="-123925" y="4132283"/>
            <a:chExt cx="4558967" cy="1141122"/>
          </a:xfrm>
        </p:grpSpPr>
        <p:grpSp>
          <p:nvGrpSpPr>
            <p:cNvPr id="1535" name="Google Shape;1535;p39">
              <a:extLst>
                <a:ext uri="{FF2B5EF4-FFF2-40B4-BE49-F238E27FC236}">
                  <a16:creationId xmlns:a16="http://schemas.microsoft.com/office/drawing/2014/main" id="{90E683F8-3BF4-007B-D1F1-C5293C5BD2E8}"/>
                </a:ext>
              </a:extLst>
            </p:cNvPr>
            <p:cNvGrpSpPr/>
            <p:nvPr/>
          </p:nvGrpSpPr>
          <p:grpSpPr>
            <a:xfrm>
              <a:off x="-2" y="4132283"/>
              <a:ext cx="2308406" cy="1141122"/>
              <a:chOff x="-2" y="4132283"/>
              <a:chExt cx="2308406" cy="1141122"/>
            </a:xfrm>
          </p:grpSpPr>
          <p:sp>
            <p:nvSpPr>
              <p:cNvPr id="1536" name="Google Shape;1536;p39">
                <a:extLst>
                  <a:ext uri="{FF2B5EF4-FFF2-40B4-BE49-F238E27FC236}">
                    <a16:creationId xmlns:a16="http://schemas.microsoft.com/office/drawing/2014/main" id="{1A78FA64-BCD9-10E3-6414-F028420AE660}"/>
                  </a:ext>
                </a:extLst>
              </p:cNvPr>
              <p:cNvSpPr/>
              <p:nvPr/>
            </p:nvSpPr>
            <p:spPr>
              <a:xfrm rot="5400000">
                <a:off x="663005" y="3628622"/>
                <a:ext cx="981776" cy="2307791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7" name="Google Shape;1537;p39">
                <a:extLst>
                  <a:ext uri="{FF2B5EF4-FFF2-40B4-BE49-F238E27FC236}">
                    <a16:creationId xmlns:a16="http://schemas.microsoft.com/office/drawing/2014/main" id="{490D7C1A-9953-D589-1AD2-FC4E9C19CAE2}"/>
                  </a:ext>
                </a:extLst>
              </p:cNvPr>
              <p:cNvSpPr/>
              <p:nvPr/>
            </p:nvSpPr>
            <p:spPr>
              <a:xfrm rot="5400000">
                <a:off x="663620" y="3469276"/>
                <a:ext cx="981776" cy="2307791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38" name="Google Shape;1538;p39">
              <a:extLst>
                <a:ext uri="{FF2B5EF4-FFF2-40B4-BE49-F238E27FC236}">
                  <a16:creationId xmlns:a16="http://schemas.microsoft.com/office/drawing/2014/main" id="{344E61D8-3B42-1E77-51AB-444751D4D79B}"/>
                </a:ext>
              </a:extLst>
            </p:cNvPr>
            <p:cNvGrpSpPr/>
            <p:nvPr/>
          </p:nvGrpSpPr>
          <p:grpSpPr>
            <a:xfrm>
              <a:off x="-123925" y="4386226"/>
              <a:ext cx="4558967" cy="134100"/>
              <a:chOff x="796100" y="3019701"/>
              <a:chExt cx="4558967" cy="134100"/>
            </a:xfrm>
          </p:grpSpPr>
          <p:sp>
            <p:nvSpPr>
              <p:cNvPr id="1539" name="Google Shape;1539;p39">
                <a:extLst>
                  <a:ext uri="{FF2B5EF4-FFF2-40B4-BE49-F238E27FC236}">
                    <a16:creationId xmlns:a16="http://schemas.microsoft.com/office/drawing/2014/main" id="{CF8F6B55-12FB-7A2E-DCB0-8074E51D9687}"/>
                  </a:ext>
                </a:extLst>
              </p:cNvPr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540" name="Google Shape;1540;p39">
                <a:extLst>
                  <a:ext uri="{FF2B5EF4-FFF2-40B4-BE49-F238E27FC236}">
                    <a16:creationId xmlns:a16="http://schemas.microsoft.com/office/drawing/2014/main" id="{3019C1A1-8B2F-728B-9A5C-68BFC0F056BA}"/>
                  </a:ext>
                </a:extLst>
              </p:cNvPr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541" name="Google Shape;1541;p39">
                <a:extLst>
                  <a:ext uri="{FF2B5EF4-FFF2-40B4-BE49-F238E27FC236}">
                    <a16:creationId xmlns:a16="http://schemas.microsoft.com/office/drawing/2014/main" id="{A891F639-295E-CB4A-72B4-AB68D07272E8}"/>
                  </a:ext>
                </a:extLst>
              </p:cNvPr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2" name="Google Shape;1431;p35">
            <a:extLst>
              <a:ext uri="{FF2B5EF4-FFF2-40B4-BE49-F238E27FC236}">
                <a16:creationId xmlns:a16="http://schemas.microsoft.com/office/drawing/2014/main" id="{6D7EB87F-5CB5-4D08-A0A9-3A8B8E0803E7}"/>
              </a:ext>
            </a:extLst>
          </p:cNvPr>
          <p:cNvSpPr txBox="1">
            <a:spLocks/>
          </p:cNvSpPr>
          <p:nvPr/>
        </p:nvSpPr>
        <p:spPr>
          <a:xfrm>
            <a:off x="8490005" y="81243"/>
            <a:ext cx="655751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6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/>
            <a:r>
              <a:rPr lang="hu-HU" dirty="0"/>
              <a:t>11/13</a:t>
            </a:r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EA85ED2B-61C3-44E0-AF84-33D8824889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1318" y="1824397"/>
            <a:ext cx="2838687" cy="206321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711014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0">
          <a:extLst>
            <a:ext uri="{FF2B5EF4-FFF2-40B4-BE49-F238E27FC236}">
              <a16:creationId xmlns:a16="http://schemas.microsoft.com/office/drawing/2014/main" id="{5E990457-E5E1-E56B-C42E-6408A0F054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1" name="Google Shape;1531;p39">
            <a:extLst>
              <a:ext uri="{FF2B5EF4-FFF2-40B4-BE49-F238E27FC236}">
                <a16:creationId xmlns:a16="http://schemas.microsoft.com/office/drawing/2014/main" id="{D1FC320B-2773-70A0-6E61-492467851CD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hu-HU" sz="3200" dirty="0"/>
              <a:t>Továbbfejlesztési lehetőségek</a:t>
            </a:r>
          </a:p>
        </p:txBody>
      </p:sp>
      <p:sp>
        <p:nvSpPr>
          <p:cNvPr id="1532" name="Google Shape;1532;p39">
            <a:extLst>
              <a:ext uri="{FF2B5EF4-FFF2-40B4-BE49-F238E27FC236}">
                <a16:creationId xmlns:a16="http://schemas.microsoft.com/office/drawing/2014/main" id="{11CC7AC6-65E5-0F7F-AC16-979C3E2D0F7C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975947" y="7149183"/>
            <a:ext cx="5040341" cy="31766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hu-HU" sz="2000" dirty="0"/>
              <a:t>Szerver szintű Adatbázis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hu-HU" sz="2000" dirty="0"/>
              <a:t>Weben történő futtatás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hu-HU" sz="2000" dirty="0"/>
              <a:t>Grafikai továbbfejlesztés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hu-HU" sz="2000" dirty="0"/>
          </a:p>
        </p:txBody>
      </p:sp>
      <p:grpSp>
        <p:nvGrpSpPr>
          <p:cNvPr id="1534" name="Google Shape;1534;p39">
            <a:extLst>
              <a:ext uri="{FF2B5EF4-FFF2-40B4-BE49-F238E27FC236}">
                <a16:creationId xmlns:a16="http://schemas.microsoft.com/office/drawing/2014/main" id="{773CAA53-BBD8-AD52-4E40-6A505EE420EC}"/>
              </a:ext>
            </a:extLst>
          </p:cNvPr>
          <p:cNvGrpSpPr/>
          <p:nvPr/>
        </p:nvGrpSpPr>
        <p:grpSpPr>
          <a:xfrm>
            <a:off x="-123925" y="4132283"/>
            <a:ext cx="4558967" cy="1141122"/>
            <a:chOff x="-123925" y="4132283"/>
            <a:chExt cx="4558967" cy="1141122"/>
          </a:xfrm>
        </p:grpSpPr>
        <p:grpSp>
          <p:nvGrpSpPr>
            <p:cNvPr id="1535" name="Google Shape;1535;p39">
              <a:extLst>
                <a:ext uri="{FF2B5EF4-FFF2-40B4-BE49-F238E27FC236}">
                  <a16:creationId xmlns:a16="http://schemas.microsoft.com/office/drawing/2014/main" id="{90E683F8-3BF4-007B-D1F1-C5293C5BD2E8}"/>
                </a:ext>
              </a:extLst>
            </p:cNvPr>
            <p:cNvGrpSpPr/>
            <p:nvPr/>
          </p:nvGrpSpPr>
          <p:grpSpPr>
            <a:xfrm>
              <a:off x="-2" y="4132283"/>
              <a:ext cx="2308406" cy="1141122"/>
              <a:chOff x="-2" y="4132283"/>
              <a:chExt cx="2308406" cy="1141122"/>
            </a:xfrm>
          </p:grpSpPr>
          <p:sp>
            <p:nvSpPr>
              <p:cNvPr id="1536" name="Google Shape;1536;p39">
                <a:extLst>
                  <a:ext uri="{FF2B5EF4-FFF2-40B4-BE49-F238E27FC236}">
                    <a16:creationId xmlns:a16="http://schemas.microsoft.com/office/drawing/2014/main" id="{1A78FA64-BCD9-10E3-6414-F028420AE660}"/>
                  </a:ext>
                </a:extLst>
              </p:cNvPr>
              <p:cNvSpPr/>
              <p:nvPr/>
            </p:nvSpPr>
            <p:spPr>
              <a:xfrm rot="5400000">
                <a:off x="663005" y="3628622"/>
                <a:ext cx="981776" cy="2307791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7" name="Google Shape;1537;p39">
                <a:extLst>
                  <a:ext uri="{FF2B5EF4-FFF2-40B4-BE49-F238E27FC236}">
                    <a16:creationId xmlns:a16="http://schemas.microsoft.com/office/drawing/2014/main" id="{490D7C1A-9953-D589-1AD2-FC4E9C19CAE2}"/>
                  </a:ext>
                </a:extLst>
              </p:cNvPr>
              <p:cNvSpPr/>
              <p:nvPr/>
            </p:nvSpPr>
            <p:spPr>
              <a:xfrm rot="5400000">
                <a:off x="663620" y="3469276"/>
                <a:ext cx="981776" cy="2307791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38" name="Google Shape;1538;p39">
              <a:extLst>
                <a:ext uri="{FF2B5EF4-FFF2-40B4-BE49-F238E27FC236}">
                  <a16:creationId xmlns:a16="http://schemas.microsoft.com/office/drawing/2014/main" id="{344E61D8-3B42-1E77-51AB-444751D4D79B}"/>
                </a:ext>
              </a:extLst>
            </p:cNvPr>
            <p:cNvGrpSpPr/>
            <p:nvPr/>
          </p:nvGrpSpPr>
          <p:grpSpPr>
            <a:xfrm>
              <a:off x="-123925" y="4386226"/>
              <a:ext cx="4558967" cy="134100"/>
              <a:chOff x="796100" y="3019701"/>
              <a:chExt cx="4558967" cy="134100"/>
            </a:xfrm>
          </p:grpSpPr>
          <p:sp>
            <p:nvSpPr>
              <p:cNvPr id="1539" name="Google Shape;1539;p39">
                <a:extLst>
                  <a:ext uri="{FF2B5EF4-FFF2-40B4-BE49-F238E27FC236}">
                    <a16:creationId xmlns:a16="http://schemas.microsoft.com/office/drawing/2014/main" id="{CF8F6B55-12FB-7A2E-DCB0-8074E51D9687}"/>
                  </a:ext>
                </a:extLst>
              </p:cNvPr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540" name="Google Shape;1540;p39">
                <a:extLst>
                  <a:ext uri="{FF2B5EF4-FFF2-40B4-BE49-F238E27FC236}">
                    <a16:creationId xmlns:a16="http://schemas.microsoft.com/office/drawing/2014/main" id="{3019C1A1-8B2F-728B-9A5C-68BFC0F056BA}"/>
                  </a:ext>
                </a:extLst>
              </p:cNvPr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541" name="Google Shape;1541;p39">
                <a:extLst>
                  <a:ext uri="{FF2B5EF4-FFF2-40B4-BE49-F238E27FC236}">
                    <a16:creationId xmlns:a16="http://schemas.microsoft.com/office/drawing/2014/main" id="{A891F639-295E-CB4A-72B4-AB68D07272E8}"/>
                  </a:ext>
                </a:extLst>
              </p:cNvPr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2" name="Google Shape;1431;p35">
            <a:extLst>
              <a:ext uri="{FF2B5EF4-FFF2-40B4-BE49-F238E27FC236}">
                <a16:creationId xmlns:a16="http://schemas.microsoft.com/office/drawing/2014/main" id="{6D7EB87F-5CB5-4D08-A0A9-3A8B8E0803E7}"/>
              </a:ext>
            </a:extLst>
          </p:cNvPr>
          <p:cNvSpPr txBox="1">
            <a:spLocks/>
          </p:cNvSpPr>
          <p:nvPr/>
        </p:nvSpPr>
        <p:spPr>
          <a:xfrm>
            <a:off x="8490005" y="81243"/>
            <a:ext cx="655751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6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/>
            <a:r>
              <a:rPr lang="hu-HU" dirty="0"/>
              <a:t>12/13</a:t>
            </a:r>
          </a:p>
        </p:txBody>
      </p:sp>
      <p:sp>
        <p:nvSpPr>
          <p:cNvPr id="14" name="Google Shape;1532;p39">
            <a:extLst>
              <a:ext uri="{FF2B5EF4-FFF2-40B4-BE49-F238E27FC236}">
                <a16:creationId xmlns:a16="http://schemas.microsoft.com/office/drawing/2014/main" id="{43D40B47-8B4B-4B4D-AACD-65FD54CCB546}"/>
              </a:ext>
            </a:extLst>
          </p:cNvPr>
          <p:cNvSpPr txBox="1">
            <a:spLocks/>
          </p:cNvSpPr>
          <p:nvPr/>
        </p:nvSpPr>
        <p:spPr>
          <a:xfrm>
            <a:off x="-119569" y="1309373"/>
            <a:ext cx="3127712" cy="572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 algn="ctr"/>
            <a:r>
              <a:rPr lang="hu-HU" sz="2000" b="1" u="sng" dirty="0"/>
              <a:t>Adatbázis</a:t>
            </a:r>
          </a:p>
          <a:p>
            <a:pPr marL="0" indent="0" algn="ctr"/>
            <a:endParaRPr lang="hu-HU" sz="2000" b="1" u="sng" dirty="0"/>
          </a:p>
        </p:txBody>
      </p:sp>
      <p:sp>
        <p:nvSpPr>
          <p:cNvPr id="15" name="Google Shape;1532;p39">
            <a:extLst>
              <a:ext uri="{FF2B5EF4-FFF2-40B4-BE49-F238E27FC236}">
                <a16:creationId xmlns:a16="http://schemas.microsoft.com/office/drawing/2014/main" id="{30C69289-6BB2-4D0A-AB13-C1EF0644C792}"/>
              </a:ext>
            </a:extLst>
          </p:cNvPr>
          <p:cNvSpPr txBox="1">
            <a:spLocks/>
          </p:cNvSpPr>
          <p:nvPr/>
        </p:nvSpPr>
        <p:spPr>
          <a:xfrm>
            <a:off x="2851528" y="1276579"/>
            <a:ext cx="3127712" cy="3176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 algn="ctr"/>
            <a:r>
              <a:rPr lang="hu-HU" sz="2000" b="1" u="sng" dirty="0"/>
              <a:t>Futtatási környezet</a:t>
            </a:r>
          </a:p>
        </p:txBody>
      </p:sp>
      <p:sp>
        <p:nvSpPr>
          <p:cNvPr id="16" name="Google Shape;1532;p39">
            <a:extLst>
              <a:ext uri="{FF2B5EF4-FFF2-40B4-BE49-F238E27FC236}">
                <a16:creationId xmlns:a16="http://schemas.microsoft.com/office/drawing/2014/main" id="{6A03D486-4EDF-4A3D-B467-07BA2F63BCAE}"/>
              </a:ext>
            </a:extLst>
          </p:cNvPr>
          <p:cNvSpPr txBox="1">
            <a:spLocks/>
          </p:cNvSpPr>
          <p:nvPr/>
        </p:nvSpPr>
        <p:spPr>
          <a:xfrm>
            <a:off x="5758097" y="1285608"/>
            <a:ext cx="3127712" cy="3176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 algn="ctr"/>
            <a:r>
              <a:rPr lang="hu-HU" sz="2000" b="1" u="sng" dirty="0"/>
              <a:t>Grafika</a:t>
            </a:r>
          </a:p>
        </p:txBody>
      </p:sp>
      <p:sp>
        <p:nvSpPr>
          <p:cNvPr id="17" name="Google Shape;1532;p39">
            <a:extLst>
              <a:ext uri="{FF2B5EF4-FFF2-40B4-BE49-F238E27FC236}">
                <a16:creationId xmlns:a16="http://schemas.microsoft.com/office/drawing/2014/main" id="{5404F190-CAB1-410C-8BBE-304D5E8AE093}"/>
              </a:ext>
            </a:extLst>
          </p:cNvPr>
          <p:cNvSpPr txBox="1">
            <a:spLocks/>
          </p:cNvSpPr>
          <p:nvPr/>
        </p:nvSpPr>
        <p:spPr>
          <a:xfrm>
            <a:off x="-119569" y="1735533"/>
            <a:ext cx="3127712" cy="572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 algn="ctr"/>
            <a:r>
              <a:rPr lang="hu-HU" sz="1800" dirty="0"/>
              <a:t>Lokális adatbázis és biztonsági mentés</a:t>
            </a:r>
          </a:p>
        </p:txBody>
      </p:sp>
      <p:sp>
        <p:nvSpPr>
          <p:cNvPr id="2" name="Nyíl: lefelé mutató 1">
            <a:extLst>
              <a:ext uri="{FF2B5EF4-FFF2-40B4-BE49-F238E27FC236}">
                <a16:creationId xmlns:a16="http://schemas.microsoft.com/office/drawing/2014/main" id="{C14C1515-9E10-4318-A771-A245CE9996FA}"/>
              </a:ext>
            </a:extLst>
          </p:cNvPr>
          <p:cNvSpPr/>
          <p:nvPr/>
        </p:nvSpPr>
        <p:spPr>
          <a:xfrm>
            <a:off x="1299656" y="2567202"/>
            <a:ext cx="45719" cy="554859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0" name="Google Shape;1532;p39">
            <a:extLst>
              <a:ext uri="{FF2B5EF4-FFF2-40B4-BE49-F238E27FC236}">
                <a16:creationId xmlns:a16="http://schemas.microsoft.com/office/drawing/2014/main" id="{91B11D1A-5004-4257-9B7B-5553BCCDDE5E}"/>
              </a:ext>
            </a:extLst>
          </p:cNvPr>
          <p:cNvSpPr txBox="1">
            <a:spLocks/>
          </p:cNvSpPr>
          <p:nvPr/>
        </p:nvSpPr>
        <p:spPr>
          <a:xfrm>
            <a:off x="-119572" y="3085656"/>
            <a:ext cx="3127712" cy="572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 algn="ctr"/>
            <a:r>
              <a:rPr lang="hu-HU" sz="1800" dirty="0"/>
              <a:t>Szerver szintű adatbázis lokális biztonsági mentéssel</a:t>
            </a:r>
          </a:p>
        </p:txBody>
      </p:sp>
      <p:sp>
        <p:nvSpPr>
          <p:cNvPr id="21" name="Google Shape;1532;p39">
            <a:extLst>
              <a:ext uri="{FF2B5EF4-FFF2-40B4-BE49-F238E27FC236}">
                <a16:creationId xmlns:a16="http://schemas.microsoft.com/office/drawing/2014/main" id="{0001E4AF-4639-4E85-A4D6-C16A66027AC5}"/>
              </a:ext>
            </a:extLst>
          </p:cNvPr>
          <p:cNvSpPr txBox="1">
            <a:spLocks/>
          </p:cNvSpPr>
          <p:nvPr/>
        </p:nvSpPr>
        <p:spPr>
          <a:xfrm>
            <a:off x="2851525" y="1781784"/>
            <a:ext cx="3127712" cy="572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 algn="ctr"/>
            <a:r>
              <a:rPr lang="hu-HU" sz="1800" dirty="0"/>
              <a:t>Asztali környezetben történő futtatás</a:t>
            </a:r>
          </a:p>
        </p:txBody>
      </p:sp>
      <p:sp>
        <p:nvSpPr>
          <p:cNvPr id="22" name="Nyíl: lefelé mutató 21">
            <a:extLst>
              <a:ext uri="{FF2B5EF4-FFF2-40B4-BE49-F238E27FC236}">
                <a16:creationId xmlns:a16="http://schemas.microsoft.com/office/drawing/2014/main" id="{597438E4-D86C-41BD-AF90-B32116EA4697}"/>
              </a:ext>
            </a:extLst>
          </p:cNvPr>
          <p:cNvSpPr/>
          <p:nvPr/>
        </p:nvSpPr>
        <p:spPr>
          <a:xfrm>
            <a:off x="4270750" y="2613453"/>
            <a:ext cx="45719" cy="554859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3" name="Google Shape;1532;p39">
            <a:extLst>
              <a:ext uri="{FF2B5EF4-FFF2-40B4-BE49-F238E27FC236}">
                <a16:creationId xmlns:a16="http://schemas.microsoft.com/office/drawing/2014/main" id="{8273368A-8287-44D9-8440-B4D31BC183C3}"/>
              </a:ext>
            </a:extLst>
          </p:cNvPr>
          <p:cNvSpPr txBox="1">
            <a:spLocks/>
          </p:cNvSpPr>
          <p:nvPr/>
        </p:nvSpPr>
        <p:spPr>
          <a:xfrm>
            <a:off x="2851522" y="3131907"/>
            <a:ext cx="3127712" cy="572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 algn="ctr"/>
            <a:r>
              <a:rPr lang="hu-HU" sz="1800" dirty="0"/>
              <a:t>Webes futtatás</a:t>
            </a:r>
          </a:p>
        </p:txBody>
      </p:sp>
      <p:sp>
        <p:nvSpPr>
          <p:cNvPr id="24" name="Google Shape;1532;p39">
            <a:extLst>
              <a:ext uri="{FF2B5EF4-FFF2-40B4-BE49-F238E27FC236}">
                <a16:creationId xmlns:a16="http://schemas.microsoft.com/office/drawing/2014/main" id="{4D0A71DF-C68A-4568-A369-8D49BB96BE4D}"/>
              </a:ext>
            </a:extLst>
          </p:cNvPr>
          <p:cNvSpPr txBox="1">
            <a:spLocks/>
          </p:cNvSpPr>
          <p:nvPr/>
        </p:nvSpPr>
        <p:spPr>
          <a:xfrm>
            <a:off x="5852593" y="1776150"/>
            <a:ext cx="3127712" cy="572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 algn="ctr"/>
            <a:r>
              <a:rPr lang="hu-HU" sz="1800" dirty="0"/>
              <a:t>Egyszerű megjelenés és textúrák</a:t>
            </a:r>
          </a:p>
        </p:txBody>
      </p:sp>
      <p:sp>
        <p:nvSpPr>
          <p:cNvPr id="25" name="Nyíl: lefelé mutató 24">
            <a:extLst>
              <a:ext uri="{FF2B5EF4-FFF2-40B4-BE49-F238E27FC236}">
                <a16:creationId xmlns:a16="http://schemas.microsoft.com/office/drawing/2014/main" id="{0FD3BA6B-4C52-4CC9-93C5-67F9AE16A2D3}"/>
              </a:ext>
            </a:extLst>
          </p:cNvPr>
          <p:cNvSpPr/>
          <p:nvPr/>
        </p:nvSpPr>
        <p:spPr>
          <a:xfrm>
            <a:off x="7271818" y="2607819"/>
            <a:ext cx="45719" cy="554859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6" name="Google Shape;1532;p39">
            <a:extLst>
              <a:ext uri="{FF2B5EF4-FFF2-40B4-BE49-F238E27FC236}">
                <a16:creationId xmlns:a16="http://schemas.microsoft.com/office/drawing/2014/main" id="{6638829A-6AC5-4F41-8A4C-69EF00A9C073}"/>
              </a:ext>
            </a:extLst>
          </p:cNvPr>
          <p:cNvSpPr txBox="1">
            <a:spLocks/>
          </p:cNvSpPr>
          <p:nvPr/>
        </p:nvSpPr>
        <p:spPr>
          <a:xfrm>
            <a:off x="5852590" y="3126273"/>
            <a:ext cx="3127712" cy="572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 algn="ctr"/>
            <a:r>
              <a:rPr lang="hu-HU" sz="1800" dirty="0"/>
              <a:t>Szebb, részletesebb modellek és UI</a:t>
            </a:r>
          </a:p>
        </p:txBody>
      </p:sp>
    </p:spTree>
    <p:extLst>
      <p:ext uri="{BB962C8B-B14F-4D97-AF65-F5344CB8AC3E}">
        <p14:creationId xmlns:p14="http://schemas.microsoft.com/office/powerpoint/2010/main" val="30033097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891D239-0DD2-2B79-0490-6ED403608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Köszönöm a figyelmet!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B1859158-2D55-0A2C-15D9-D3EF4E2B85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81000" y="1434063"/>
            <a:ext cx="3543000" cy="1830600"/>
          </a:xfrm>
        </p:spPr>
        <p:txBody>
          <a:bodyPr/>
          <a:lstStyle/>
          <a:p>
            <a:r>
              <a:rPr lang="hu-HU" sz="2200" b="1" dirty="0"/>
              <a:t>Terv II.</a:t>
            </a:r>
          </a:p>
          <a:p>
            <a:endParaRPr lang="hu-HU" sz="1800" b="1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hu-HU" sz="1800" dirty="0"/>
              <a:t>Vizuális elemek kialakítása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hu-HU" sz="1800" dirty="0"/>
              <a:t>Játékkörnyezet kialakítása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hu-HU" sz="1800" dirty="0"/>
              <a:t>Tesztelési adatbázis előkészítése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hu-HU" sz="1800" dirty="0"/>
              <a:t>Tesztelés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hu-HU" sz="1800" dirty="0"/>
              <a:t>Tesztek statisztikai elemzése</a:t>
            </a:r>
          </a:p>
          <a:p>
            <a:pPr>
              <a:buFont typeface="Arial" panose="020B0604020202020204" pitchFamily="34" charset="0"/>
              <a:buChar char="•"/>
            </a:pPr>
            <a:endParaRPr lang="hu-HU" sz="1800" b="1" dirty="0"/>
          </a:p>
        </p:txBody>
      </p:sp>
      <p:sp>
        <p:nvSpPr>
          <p:cNvPr id="4" name="Alcím 3">
            <a:extLst>
              <a:ext uri="{FF2B5EF4-FFF2-40B4-BE49-F238E27FC236}">
                <a16:creationId xmlns:a16="http://schemas.microsoft.com/office/drawing/2014/main" id="{880E9537-0A78-399A-B159-846F17986A49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719994" y="1434063"/>
            <a:ext cx="3543000" cy="1830600"/>
          </a:xfrm>
        </p:spPr>
        <p:txBody>
          <a:bodyPr/>
          <a:lstStyle/>
          <a:p>
            <a:r>
              <a:rPr lang="hu-HU" sz="2200" b="1" dirty="0"/>
              <a:t>Terv I.</a:t>
            </a:r>
          </a:p>
          <a:p>
            <a:endParaRPr lang="hu-HU" sz="1800" b="1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hu-HU" sz="1800" dirty="0"/>
              <a:t>Irodalomkutatás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hu-HU" sz="1800" dirty="0"/>
              <a:t>Elkészített koncepcióterv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hu-HU" sz="1800" dirty="0"/>
              <a:t>Játékok logikáinak elkészítése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hu-HU" sz="1800" dirty="0"/>
              <a:t>Játékok mérhetőségének megoldása</a:t>
            </a:r>
          </a:p>
          <a:p>
            <a:endParaRPr lang="hu-HU" sz="1800" dirty="0"/>
          </a:p>
        </p:txBody>
      </p:sp>
      <p:sp>
        <p:nvSpPr>
          <p:cNvPr id="5" name="Google Shape;1431;p35">
            <a:extLst>
              <a:ext uri="{FF2B5EF4-FFF2-40B4-BE49-F238E27FC236}">
                <a16:creationId xmlns:a16="http://schemas.microsoft.com/office/drawing/2014/main" id="{73E5574B-FF88-4A27-B186-F6F544CBD818}"/>
              </a:ext>
            </a:extLst>
          </p:cNvPr>
          <p:cNvSpPr txBox="1">
            <a:spLocks/>
          </p:cNvSpPr>
          <p:nvPr/>
        </p:nvSpPr>
        <p:spPr>
          <a:xfrm>
            <a:off x="8490005" y="81243"/>
            <a:ext cx="745435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6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/>
            <a:r>
              <a:rPr lang="hu-HU" dirty="0"/>
              <a:t>13/13</a:t>
            </a:r>
          </a:p>
        </p:txBody>
      </p:sp>
    </p:spTree>
    <p:extLst>
      <p:ext uri="{BB962C8B-B14F-4D97-AF65-F5344CB8AC3E}">
        <p14:creationId xmlns:p14="http://schemas.microsoft.com/office/powerpoint/2010/main" val="26799840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1" name="Google Shape;1531;p3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Tartalom</a:t>
            </a:r>
            <a:endParaRPr dirty="0"/>
          </a:p>
        </p:txBody>
      </p:sp>
      <p:sp>
        <p:nvSpPr>
          <p:cNvPr id="1532" name="Google Shape;1532;p39"/>
          <p:cNvSpPr txBox="1">
            <a:spLocks noGrp="1"/>
          </p:cNvSpPr>
          <p:nvPr>
            <p:ph type="subTitle" idx="1"/>
          </p:nvPr>
        </p:nvSpPr>
        <p:spPr>
          <a:xfrm>
            <a:off x="824954" y="1084773"/>
            <a:ext cx="6980900" cy="316996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hu-HU" sz="2200" dirty="0"/>
              <a:t>Bevezetés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hu-HU" sz="2200" dirty="0"/>
              <a:t>Technológiai háttér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hu-HU" sz="2200" dirty="0"/>
              <a:t>Különböző szintek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hu-HU" sz="2200" dirty="0"/>
              <a:t>Adatkezelés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hu-HU" sz="2200" dirty="0"/>
              <a:t>Tesztelés és hibajavítások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hu-HU" sz="2200" dirty="0"/>
              <a:t>Nehézségek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hu-HU" sz="2200" dirty="0"/>
              <a:t>Továbbfejlesztési lehetőségek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hu-HU" sz="2200" dirty="0"/>
          </a:p>
        </p:txBody>
      </p:sp>
      <p:grpSp>
        <p:nvGrpSpPr>
          <p:cNvPr id="1534" name="Google Shape;1534;p39"/>
          <p:cNvGrpSpPr/>
          <p:nvPr/>
        </p:nvGrpSpPr>
        <p:grpSpPr>
          <a:xfrm>
            <a:off x="-123925" y="4132283"/>
            <a:ext cx="4558967" cy="1141122"/>
            <a:chOff x="-123925" y="4132283"/>
            <a:chExt cx="4558967" cy="1141122"/>
          </a:xfrm>
        </p:grpSpPr>
        <p:grpSp>
          <p:nvGrpSpPr>
            <p:cNvPr id="1535" name="Google Shape;1535;p39"/>
            <p:cNvGrpSpPr/>
            <p:nvPr/>
          </p:nvGrpSpPr>
          <p:grpSpPr>
            <a:xfrm>
              <a:off x="-2" y="4132283"/>
              <a:ext cx="2308406" cy="1141122"/>
              <a:chOff x="-2" y="4132283"/>
              <a:chExt cx="2308406" cy="1141122"/>
            </a:xfrm>
          </p:grpSpPr>
          <p:sp>
            <p:nvSpPr>
              <p:cNvPr id="1536" name="Google Shape;1536;p39"/>
              <p:cNvSpPr/>
              <p:nvPr/>
            </p:nvSpPr>
            <p:spPr>
              <a:xfrm rot="5400000">
                <a:off x="663005" y="3628622"/>
                <a:ext cx="981776" cy="2307791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7" name="Google Shape;1537;p39"/>
              <p:cNvSpPr/>
              <p:nvPr/>
            </p:nvSpPr>
            <p:spPr>
              <a:xfrm rot="5400000">
                <a:off x="663620" y="3469276"/>
                <a:ext cx="981776" cy="2307791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38" name="Google Shape;1538;p39"/>
            <p:cNvGrpSpPr/>
            <p:nvPr/>
          </p:nvGrpSpPr>
          <p:grpSpPr>
            <a:xfrm>
              <a:off x="-123925" y="4386226"/>
              <a:ext cx="4558967" cy="134100"/>
              <a:chOff x="796100" y="3019701"/>
              <a:chExt cx="4558967" cy="134100"/>
            </a:xfrm>
          </p:grpSpPr>
          <p:sp>
            <p:nvSpPr>
              <p:cNvPr id="1539" name="Google Shape;1539;p39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540" name="Google Shape;1540;p39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541" name="Google Shape;1541;p39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2" name="Google Shape;1431;p35">
            <a:extLst>
              <a:ext uri="{FF2B5EF4-FFF2-40B4-BE49-F238E27FC236}">
                <a16:creationId xmlns:a16="http://schemas.microsoft.com/office/drawing/2014/main" id="{DC771B13-EBAA-45DA-8694-05C932710644}"/>
              </a:ext>
            </a:extLst>
          </p:cNvPr>
          <p:cNvSpPr txBox="1">
            <a:spLocks/>
          </p:cNvSpPr>
          <p:nvPr/>
        </p:nvSpPr>
        <p:spPr>
          <a:xfrm>
            <a:off x="8490005" y="81243"/>
            <a:ext cx="655751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6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/>
            <a:r>
              <a:rPr lang="hu-HU" dirty="0"/>
              <a:t>2/13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0">
          <a:extLst>
            <a:ext uri="{FF2B5EF4-FFF2-40B4-BE49-F238E27FC236}">
              <a16:creationId xmlns:a16="http://schemas.microsoft.com/office/drawing/2014/main" id="{BA096637-EC72-2BD1-3E4E-DDA6B2C629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1" name="Google Shape;1531;p39">
            <a:extLst>
              <a:ext uri="{FF2B5EF4-FFF2-40B4-BE49-F238E27FC236}">
                <a16:creationId xmlns:a16="http://schemas.microsoft.com/office/drawing/2014/main" id="{47DA08B0-2AED-B76E-90C9-C657D9B3D22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Bevezetés</a:t>
            </a:r>
            <a:endParaRPr dirty="0"/>
          </a:p>
        </p:txBody>
      </p:sp>
      <p:sp>
        <p:nvSpPr>
          <p:cNvPr id="1532" name="Google Shape;1532;p39">
            <a:extLst>
              <a:ext uri="{FF2B5EF4-FFF2-40B4-BE49-F238E27FC236}">
                <a16:creationId xmlns:a16="http://schemas.microsoft.com/office/drawing/2014/main" id="{9F92F11A-2D5F-9561-49FD-C9DBD0411379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625344" y="1103214"/>
            <a:ext cx="7798656" cy="37661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800" dirty="0"/>
              <a:t>A projektem során elkészült játékkal, szintek által letesztelem, hogy mekkora az eltérés a különböző generációk (tehát korosztályok) információs feldolgozási készségeiben és digitális képességieben, pontosabban az alábbiakban: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hu-HU" sz="1800" dirty="0"/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hu-HU" sz="1800" dirty="0"/>
              <a:t>Érzékelés a játéktéren belül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hu-HU" sz="1800" dirty="0"/>
              <a:t>Reakcióidő ingerekre a játéktéren belül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hu-HU" sz="1800" dirty="0"/>
              <a:t>Logikai készségek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hu-HU" sz="1800" dirty="0"/>
              <a:t>Memóriakészség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sz="1600" dirty="0"/>
          </a:p>
        </p:txBody>
      </p:sp>
      <p:grpSp>
        <p:nvGrpSpPr>
          <p:cNvPr id="1534" name="Google Shape;1534;p39">
            <a:extLst>
              <a:ext uri="{FF2B5EF4-FFF2-40B4-BE49-F238E27FC236}">
                <a16:creationId xmlns:a16="http://schemas.microsoft.com/office/drawing/2014/main" id="{68B7722A-94C6-6CB2-BFAF-7AB61A4688DA}"/>
              </a:ext>
            </a:extLst>
          </p:cNvPr>
          <p:cNvGrpSpPr/>
          <p:nvPr/>
        </p:nvGrpSpPr>
        <p:grpSpPr>
          <a:xfrm>
            <a:off x="-123925" y="4132283"/>
            <a:ext cx="4558967" cy="1141122"/>
            <a:chOff x="-123925" y="4132283"/>
            <a:chExt cx="4558967" cy="1141122"/>
          </a:xfrm>
        </p:grpSpPr>
        <p:grpSp>
          <p:nvGrpSpPr>
            <p:cNvPr id="1535" name="Google Shape;1535;p39">
              <a:extLst>
                <a:ext uri="{FF2B5EF4-FFF2-40B4-BE49-F238E27FC236}">
                  <a16:creationId xmlns:a16="http://schemas.microsoft.com/office/drawing/2014/main" id="{9D573DE1-151D-C66C-A3F5-6AF1CB84CF38}"/>
                </a:ext>
              </a:extLst>
            </p:cNvPr>
            <p:cNvGrpSpPr/>
            <p:nvPr/>
          </p:nvGrpSpPr>
          <p:grpSpPr>
            <a:xfrm>
              <a:off x="-2" y="4132283"/>
              <a:ext cx="2308406" cy="1141122"/>
              <a:chOff x="-2" y="4132283"/>
              <a:chExt cx="2308406" cy="1141122"/>
            </a:xfrm>
          </p:grpSpPr>
          <p:sp>
            <p:nvSpPr>
              <p:cNvPr id="1536" name="Google Shape;1536;p39">
                <a:extLst>
                  <a:ext uri="{FF2B5EF4-FFF2-40B4-BE49-F238E27FC236}">
                    <a16:creationId xmlns:a16="http://schemas.microsoft.com/office/drawing/2014/main" id="{C27F7D54-C036-A207-B6F1-F5CF9AB44539}"/>
                  </a:ext>
                </a:extLst>
              </p:cNvPr>
              <p:cNvSpPr/>
              <p:nvPr/>
            </p:nvSpPr>
            <p:spPr>
              <a:xfrm rot="5400000">
                <a:off x="663005" y="3628622"/>
                <a:ext cx="981776" cy="2307791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7" name="Google Shape;1537;p39">
                <a:extLst>
                  <a:ext uri="{FF2B5EF4-FFF2-40B4-BE49-F238E27FC236}">
                    <a16:creationId xmlns:a16="http://schemas.microsoft.com/office/drawing/2014/main" id="{BB61202D-3E1C-F524-D7D0-4DA602C81B9E}"/>
                  </a:ext>
                </a:extLst>
              </p:cNvPr>
              <p:cNvSpPr/>
              <p:nvPr/>
            </p:nvSpPr>
            <p:spPr>
              <a:xfrm rot="5400000">
                <a:off x="663620" y="3469276"/>
                <a:ext cx="981776" cy="2307791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38" name="Google Shape;1538;p39">
              <a:extLst>
                <a:ext uri="{FF2B5EF4-FFF2-40B4-BE49-F238E27FC236}">
                  <a16:creationId xmlns:a16="http://schemas.microsoft.com/office/drawing/2014/main" id="{5D655EF0-A8B6-61FD-1B04-FF99F1C5C094}"/>
                </a:ext>
              </a:extLst>
            </p:cNvPr>
            <p:cNvGrpSpPr/>
            <p:nvPr/>
          </p:nvGrpSpPr>
          <p:grpSpPr>
            <a:xfrm>
              <a:off x="-123925" y="4386226"/>
              <a:ext cx="4558967" cy="134100"/>
              <a:chOff x="796100" y="3019701"/>
              <a:chExt cx="4558967" cy="134100"/>
            </a:xfrm>
          </p:grpSpPr>
          <p:sp>
            <p:nvSpPr>
              <p:cNvPr id="1539" name="Google Shape;1539;p39">
                <a:extLst>
                  <a:ext uri="{FF2B5EF4-FFF2-40B4-BE49-F238E27FC236}">
                    <a16:creationId xmlns:a16="http://schemas.microsoft.com/office/drawing/2014/main" id="{50404294-CB4C-8109-C162-63218774E5A5}"/>
                  </a:ext>
                </a:extLst>
              </p:cNvPr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540" name="Google Shape;1540;p39">
                <a:extLst>
                  <a:ext uri="{FF2B5EF4-FFF2-40B4-BE49-F238E27FC236}">
                    <a16:creationId xmlns:a16="http://schemas.microsoft.com/office/drawing/2014/main" id="{DB1976E0-EAC2-7866-13A0-774B27B3B3C9}"/>
                  </a:ext>
                </a:extLst>
              </p:cNvPr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541" name="Google Shape;1541;p39">
                <a:extLst>
                  <a:ext uri="{FF2B5EF4-FFF2-40B4-BE49-F238E27FC236}">
                    <a16:creationId xmlns:a16="http://schemas.microsoft.com/office/drawing/2014/main" id="{89F3E45A-CEE9-98AC-C828-F12F62E87B02}"/>
                  </a:ext>
                </a:extLst>
              </p:cNvPr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2" name="Google Shape;1431;p35">
            <a:extLst>
              <a:ext uri="{FF2B5EF4-FFF2-40B4-BE49-F238E27FC236}">
                <a16:creationId xmlns:a16="http://schemas.microsoft.com/office/drawing/2014/main" id="{F11D11E2-69D5-4AF5-A698-2920C14F8044}"/>
              </a:ext>
            </a:extLst>
          </p:cNvPr>
          <p:cNvSpPr txBox="1">
            <a:spLocks/>
          </p:cNvSpPr>
          <p:nvPr/>
        </p:nvSpPr>
        <p:spPr>
          <a:xfrm>
            <a:off x="8490005" y="81243"/>
            <a:ext cx="655751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6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/>
            <a:r>
              <a:rPr lang="hu-HU" dirty="0"/>
              <a:t>3/13</a:t>
            </a:r>
          </a:p>
        </p:txBody>
      </p:sp>
    </p:spTree>
    <p:extLst>
      <p:ext uri="{BB962C8B-B14F-4D97-AF65-F5344CB8AC3E}">
        <p14:creationId xmlns:p14="http://schemas.microsoft.com/office/powerpoint/2010/main" val="26601814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0">
          <a:extLst>
            <a:ext uri="{FF2B5EF4-FFF2-40B4-BE49-F238E27FC236}">
              <a16:creationId xmlns:a16="http://schemas.microsoft.com/office/drawing/2014/main" id="{DCEF586C-D125-4E1B-CF21-DDA846F91E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1" name="Google Shape;1531;p39">
            <a:extLst>
              <a:ext uri="{FF2B5EF4-FFF2-40B4-BE49-F238E27FC236}">
                <a16:creationId xmlns:a16="http://schemas.microsoft.com/office/drawing/2014/main" id="{7DF31D43-0245-BC52-CC4E-F78182D787C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Technológiai háttér</a:t>
            </a:r>
            <a:endParaRPr dirty="0"/>
          </a:p>
        </p:txBody>
      </p:sp>
      <p:grpSp>
        <p:nvGrpSpPr>
          <p:cNvPr id="1534" name="Google Shape;1534;p39">
            <a:extLst>
              <a:ext uri="{FF2B5EF4-FFF2-40B4-BE49-F238E27FC236}">
                <a16:creationId xmlns:a16="http://schemas.microsoft.com/office/drawing/2014/main" id="{4ECDB88A-5C30-0831-1A89-DFCD3A5808AE}"/>
              </a:ext>
            </a:extLst>
          </p:cNvPr>
          <p:cNvGrpSpPr/>
          <p:nvPr/>
        </p:nvGrpSpPr>
        <p:grpSpPr>
          <a:xfrm>
            <a:off x="-123925" y="4132283"/>
            <a:ext cx="4558967" cy="1141122"/>
            <a:chOff x="-123925" y="4132283"/>
            <a:chExt cx="4558967" cy="1141122"/>
          </a:xfrm>
        </p:grpSpPr>
        <p:grpSp>
          <p:nvGrpSpPr>
            <p:cNvPr id="1535" name="Google Shape;1535;p39">
              <a:extLst>
                <a:ext uri="{FF2B5EF4-FFF2-40B4-BE49-F238E27FC236}">
                  <a16:creationId xmlns:a16="http://schemas.microsoft.com/office/drawing/2014/main" id="{646378B0-5B4A-5659-D631-35A5E747DAA3}"/>
                </a:ext>
              </a:extLst>
            </p:cNvPr>
            <p:cNvGrpSpPr/>
            <p:nvPr/>
          </p:nvGrpSpPr>
          <p:grpSpPr>
            <a:xfrm>
              <a:off x="-2" y="4132283"/>
              <a:ext cx="2308406" cy="1141122"/>
              <a:chOff x="-2" y="4132283"/>
              <a:chExt cx="2308406" cy="1141122"/>
            </a:xfrm>
          </p:grpSpPr>
          <p:sp>
            <p:nvSpPr>
              <p:cNvPr id="1536" name="Google Shape;1536;p39">
                <a:extLst>
                  <a:ext uri="{FF2B5EF4-FFF2-40B4-BE49-F238E27FC236}">
                    <a16:creationId xmlns:a16="http://schemas.microsoft.com/office/drawing/2014/main" id="{75A21BC9-B2C4-91CB-3A50-16B609EA105E}"/>
                  </a:ext>
                </a:extLst>
              </p:cNvPr>
              <p:cNvSpPr/>
              <p:nvPr/>
            </p:nvSpPr>
            <p:spPr>
              <a:xfrm rot="5400000">
                <a:off x="663005" y="3628622"/>
                <a:ext cx="981776" cy="2307791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7" name="Google Shape;1537;p39">
                <a:extLst>
                  <a:ext uri="{FF2B5EF4-FFF2-40B4-BE49-F238E27FC236}">
                    <a16:creationId xmlns:a16="http://schemas.microsoft.com/office/drawing/2014/main" id="{EFAF6FC5-97B5-A65B-C812-47E79E5A4057}"/>
                  </a:ext>
                </a:extLst>
              </p:cNvPr>
              <p:cNvSpPr/>
              <p:nvPr/>
            </p:nvSpPr>
            <p:spPr>
              <a:xfrm rot="5400000">
                <a:off x="663620" y="3469276"/>
                <a:ext cx="981776" cy="2307791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38" name="Google Shape;1538;p39">
              <a:extLst>
                <a:ext uri="{FF2B5EF4-FFF2-40B4-BE49-F238E27FC236}">
                  <a16:creationId xmlns:a16="http://schemas.microsoft.com/office/drawing/2014/main" id="{FD7EB1F0-C11A-11BE-1824-163746DA5D4D}"/>
                </a:ext>
              </a:extLst>
            </p:cNvPr>
            <p:cNvGrpSpPr/>
            <p:nvPr/>
          </p:nvGrpSpPr>
          <p:grpSpPr>
            <a:xfrm>
              <a:off x="-123925" y="4386226"/>
              <a:ext cx="4558967" cy="134100"/>
              <a:chOff x="796100" y="3019701"/>
              <a:chExt cx="4558967" cy="134100"/>
            </a:xfrm>
          </p:grpSpPr>
          <p:sp>
            <p:nvSpPr>
              <p:cNvPr id="1539" name="Google Shape;1539;p39">
                <a:extLst>
                  <a:ext uri="{FF2B5EF4-FFF2-40B4-BE49-F238E27FC236}">
                    <a16:creationId xmlns:a16="http://schemas.microsoft.com/office/drawing/2014/main" id="{621C04BF-E723-1EB0-4C57-7E1ACB6263B6}"/>
                  </a:ext>
                </a:extLst>
              </p:cNvPr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540" name="Google Shape;1540;p39">
                <a:extLst>
                  <a:ext uri="{FF2B5EF4-FFF2-40B4-BE49-F238E27FC236}">
                    <a16:creationId xmlns:a16="http://schemas.microsoft.com/office/drawing/2014/main" id="{3C0E89CC-4697-82E3-2767-0F21986542C5}"/>
                  </a:ext>
                </a:extLst>
              </p:cNvPr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541" name="Google Shape;1541;p39">
                <a:extLst>
                  <a:ext uri="{FF2B5EF4-FFF2-40B4-BE49-F238E27FC236}">
                    <a16:creationId xmlns:a16="http://schemas.microsoft.com/office/drawing/2014/main" id="{A745989A-06CD-2AD6-58C3-9074AE53A7BE}"/>
                  </a:ext>
                </a:extLst>
              </p:cNvPr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2" name="Google Shape;1431;p35">
            <a:extLst>
              <a:ext uri="{FF2B5EF4-FFF2-40B4-BE49-F238E27FC236}">
                <a16:creationId xmlns:a16="http://schemas.microsoft.com/office/drawing/2014/main" id="{51770D00-FCB9-46F7-9DD4-89B35100B820}"/>
              </a:ext>
            </a:extLst>
          </p:cNvPr>
          <p:cNvSpPr txBox="1">
            <a:spLocks/>
          </p:cNvSpPr>
          <p:nvPr/>
        </p:nvSpPr>
        <p:spPr>
          <a:xfrm>
            <a:off x="8490005" y="81243"/>
            <a:ext cx="655751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6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/>
            <a:r>
              <a:rPr lang="hu-HU" dirty="0"/>
              <a:t>4/13</a:t>
            </a:r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E7207782-81D2-4D03-BE4F-C71187A67A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264" y="1629485"/>
            <a:ext cx="1144757" cy="110078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45C89D16-8B16-41D3-9780-5F026681F5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9401" y="3241285"/>
            <a:ext cx="1833294" cy="67826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E11A2DF9-0E5E-4AE9-87DF-7E697F264D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5554" y="3082780"/>
            <a:ext cx="2386242" cy="100827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8F6FF031-2EED-4F41-8D2B-20C7E01307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42349" y="1601193"/>
            <a:ext cx="1201408" cy="110078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Kép 9">
            <a:extLst>
              <a:ext uri="{FF2B5EF4-FFF2-40B4-BE49-F238E27FC236}">
                <a16:creationId xmlns:a16="http://schemas.microsoft.com/office/drawing/2014/main" id="{6DE5C29C-A5A5-452C-B9C6-B990D7AF13D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28638" y="1612056"/>
            <a:ext cx="1277410" cy="108816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1" name="Kép 20">
            <a:extLst>
              <a:ext uri="{FF2B5EF4-FFF2-40B4-BE49-F238E27FC236}">
                <a16:creationId xmlns:a16="http://schemas.microsoft.com/office/drawing/2014/main" id="{E6E0D5D0-22DD-4901-ADBF-98673454110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52797" y="1626450"/>
            <a:ext cx="1062566" cy="106256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2" name="Kép 21">
            <a:extLst>
              <a:ext uri="{FF2B5EF4-FFF2-40B4-BE49-F238E27FC236}">
                <a16:creationId xmlns:a16="http://schemas.microsoft.com/office/drawing/2014/main" id="{770C7BFC-9BF2-47DE-83EC-44BDBB24207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30171" y="1626450"/>
            <a:ext cx="1154476" cy="109926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17893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0">
          <a:extLst>
            <a:ext uri="{FF2B5EF4-FFF2-40B4-BE49-F238E27FC236}">
              <a16:creationId xmlns:a16="http://schemas.microsoft.com/office/drawing/2014/main" id="{B2F95B6D-283C-5185-1FCF-23522F4297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1" name="Google Shape;1531;p39">
            <a:extLst>
              <a:ext uri="{FF2B5EF4-FFF2-40B4-BE49-F238E27FC236}">
                <a16:creationId xmlns:a16="http://schemas.microsoft.com/office/drawing/2014/main" id="{F33F3BFC-C436-25FA-9FFC-FE46E0A9C1F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0387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Különböző szintek I.</a:t>
            </a:r>
            <a:endParaRPr dirty="0"/>
          </a:p>
        </p:txBody>
      </p:sp>
      <p:sp>
        <p:nvSpPr>
          <p:cNvPr id="1532" name="Google Shape;1532;p39">
            <a:extLst>
              <a:ext uri="{FF2B5EF4-FFF2-40B4-BE49-F238E27FC236}">
                <a16:creationId xmlns:a16="http://schemas.microsoft.com/office/drawing/2014/main" id="{18D4916A-7712-F88D-0C26-FF6E3CFC034D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86602" y="1225854"/>
            <a:ext cx="9057398" cy="71254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hu-HU" sz="1700" dirty="0"/>
              <a:t>A játék </a:t>
            </a:r>
            <a:r>
              <a:rPr lang="hu-HU" sz="1700" b="1" dirty="0"/>
              <a:t>4 szintből </a:t>
            </a:r>
            <a:r>
              <a:rPr lang="hu-HU" sz="1700" dirty="0"/>
              <a:t>épül fel, illetve egy </a:t>
            </a:r>
            <a:r>
              <a:rPr lang="hu-HU" sz="1700" b="1" dirty="0"/>
              <a:t>adatok bekérésére szolgáló menü</a:t>
            </a:r>
            <a:r>
              <a:rPr lang="hu-HU" sz="1700" dirty="0"/>
              <a:t>-</a:t>
            </a:r>
            <a:r>
              <a:rPr lang="hu-HU" sz="1700" dirty="0" err="1"/>
              <a:t>ből</a:t>
            </a:r>
            <a:r>
              <a:rPr lang="hu-HU" sz="1700" dirty="0"/>
              <a:t>.</a:t>
            </a:r>
          </a:p>
        </p:txBody>
      </p:sp>
      <p:grpSp>
        <p:nvGrpSpPr>
          <p:cNvPr id="1534" name="Google Shape;1534;p39">
            <a:extLst>
              <a:ext uri="{FF2B5EF4-FFF2-40B4-BE49-F238E27FC236}">
                <a16:creationId xmlns:a16="http://schemas.microsoft.com/office/drawing/2014/main" id="{0215DB7B-36C4-A32F-A608-DC08184DAA08}"/>
              </a:ext>
            </a:extLst>
          </p:cNvPr>
          <p:cNvGrpSpPr/>
          <p:nvPr/>
        </p:nvGrpSpPr>
        <p:grpSpPr>
          <a:xfrm>
            <a:off x="-123925" y="4132283"/>
            <a:ext cx="4558967" cy="1141122"/>
            <a:chOff x="-123925" y="4132283"/>
            <a:chExt cx="4558967" cy="1141122"/>
          </a:xfrm>
        </p:grpSpPr>
        <p:grpSp>
          <p:nvGrpSpPr>
            <p:cNvPr id="1535" name="Google Shape;1535;p39">
              <a:extLst>
                <a:ext uri="{FF2B5EF4-FFF2-40B4-BE49-F238E27FC236}">
                  <a16:creationId xmlns:a16="http://schemas.microsoft.com/office/drawing/2014/main" id="{B57BFA10-96D2-C3DF-EF63-42BCD3B6CFF6}"/>
                </a:ext>
              </a:extLst>
            </p:cNvPr>
            <p:cNvGrpSpPr/>
            <p:nvPr/>
          </p:nvGrpSpPr>
          <p:grpSpPr>
            <a:xfrm>
              <a:off x="-2" y="4132283"/>
              <a:ext cx="2308406" cy="1141122"/>
              <a:chOff x="-2" y="4132283"/>
              <a:chExt cx="2308406" cy="1141122"/>
            </a:xfrm>
          </p:grpSpPr>
          <p:sp>
            <p:nvSpPr>
              <p:cNvPr id="1536" name="Google Shape;1536;p39">
                <a:extLst>
                  <a:ext uri="{FF2B5EF4-FFF2-40B4-BE49-F238E27FC236}">
                    <a16:creationId xmlns:a16="http://schemas.microsoft.com/office/drawing/2014/main" id="{73A5C56A-8979-A6D4-2C7B-2FBAF193C4B1}"/>
                  </a:ext>
                </a:extLst>
              </p:cNvPr>
              <p:cNvSpPr/>
              <p:nvPr/>
            </p:nvSpPr>
            <p:spPr>
              <a:xfrm rot="5400000">
                <a:off x="663005" y="3628622"/>
                <a:ext cx="981776" cy="2307791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7" name="Google Shape;1537;p39">
                <a:extLst>
                  <a:ext uri="{FF2B5EF4-FFF2-40B4-BE49-F238E27FC236}">
                    <a16:creationId xmlns:a16="http://schemas.microsoft.com/office/drawing/2014/main" id="{57EAECCC-0D4A-2260-5DA5-D23B26CCE75D}"/>
                  </a:ext>
                </a:extLst>
              </p:cNvPr>
              <p:cNvSpPr/>
              <p:nvPr/>
            </p:nvSpPr>
            <p:spPr>
              <a:xfrm rot="5400000">
                <a:off x="663620" y="3469276"/>
                <a:ext cx="981776" cy="2307791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38" name="Google Shape;1538;p39">
              <a:extLst>
                <a:ext uri="{FF2B5EF4-FFF2-40B4-BE49-F238E27FC236}">
                  <a16:creationId xmlns:a16="http://schemas.microsoft.com/office/drawing/2014/main" id="{C1B2B8A9-6918-58BD-3DB7-479BB135FE58}"/>
                </a:ext>
              </a:extLst>
            </p:cNvPr>
            <p:cNvGrpSpPr/>
            <p:nvPr/>
          </p:nvGrpSpPr>
          <p:grpSpPr>
            <a:xfrm>
              <a:off x="-123925" y="4386226"/>
              <a:ext cx="4558967" cy="134100"/>
              <a:chOff x="796100" y="3019701"/>
              <a:chExt cx="4558967" cy="134100"/>
            </a:xfrm>
          </p:grpSpPr>
          <p:sp>
            <p:nvSpPr>
              <p:cNvPr id="1539" name="Google Shape;1539;p39">
                <a:extLst>
                  <a:ext uri="{FF2B5EF4-FFF2-40B4-BE49-F238E27FC236}">
                    <a16:creationId xmlns:a16="http://schemas.microsoft.com/office/drawing/2014/main" id="{937E6968-AD0F-0E93-C17B-6DDB6DF25039}"/>
                  </a:ext>
                </a:extLst>
              </p:cNvPr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540" name="Google Shape;1540;p39">
                <a:extLst>
                  <a:ext uri="{FF2B5EF4-FFF2-40B4-BE49-F238E27FC236}">
                    <a16:creationId xmlns:a16="http://schemas.microsoft.com/office/drawing/2014/main" id="{C7BF917C-A7C9-B361-500A-93618568DABA}"/>
                  </a:ext>
                </a:extLst>
              </p:cNvPr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541" name="Google Shape;1541;p39">
                <a:extLst>
                  <a:ext uri="{FF2B5EF4-FFF2-40B4-BE49-F238E27FC236}">
                    <a16:creationId xmlns:a16="http://schemas.microsoft.com/office/drawing/2014/main" id="{104C94C9-C99F-DDA5-DA47-11D681908AF2}"/>
                  </a:ext>
                </a:extLst>
              </p:cNvPr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2" name="Google Shape;1431;p35">
            <a:extLst>
              <a:ext uri="{FF2B5EF4-FFF2-40B4-BE49-F238E27FC236}">
                <a16:creationId xmlns:a16="http://schemas.microsoft.com/office/drawing/2014/main" id="{AE167193-EC9F-47C3-8482-0973E551CECA}"/>
              </a:ext>
            </a:extLst>
          </p:cNvPr>
          <p:cNvSpPr txBox="1">
            <a:spLocks/>
          </p:cNvSpPr>
          <p:nvPr/>
        </p:nvSpPr>
        <p:spPr>
          <a:xfrm>
            <a:off x="8490005" y="81243"/>
            <a:ext cx="655751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6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/>
            <a:r>
              <a:rPr lang="hu-HU" dirty="0"/>
              <a:t>5/13</a:t>
            </a:r>
          </a:p>
        </p:txBody>
      </p:sp>
      <p:sp>
        <p:nvSpPr>
          <p:cNvPr id="13" name="Google Shape;1532;p39">
            <a:extLst>
              <a:ext uri="{FF2B5EF4-FFF2-40B4-BE49-F238E27FC236}">
                <a16:creationId xmlns:a16="http://schemas.microsoft.com/office/drawing/2014/main" id="{0F4A96BA-B2D3-47D2-AA3E-2E6A58065E98}"/>
              </a:ext>
            </a:extLst>
          </p:cNvPr>
          <p:cNvSpPr txBox="1">
            <a:spLocks/>
          </p:cNvSpPr>
          <p:nvPr/>
        </p:nvSpPr>
        <p:spPr>
          <a:xfrm>
            <a:off x="-123925" y="1724023"/>
            <a:ext cx="2572488" cy="3304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 algn="ctr"/>
            <a:r>
              <a:rPr lang="hu-HU" sz="1800" b="1" u="sng" dirty="0"/>
              <a:t>1. szint</a:t>
            </a:r>
          </a:p>
          <a:p>
            <a:pPr marL="0" indent="0" algn="ctr"/>
            <a:r>
              <a:rPr lang="hu-HU" sz="1800" dirty="0"/>
              <a:t>Simon Mondja</a:t>
            </a:r>
          </a:p>
          <a:p>
            <a:pPr marL="0" indent="0" algn="ctr"/>
            <a:r>
              <a:rPr lang="hu-HU" sz="1800" dirty="0"/>
              <a:t>(memória készség tesztelése)</a:t>
            </a:r>
          </a:p>
        </p:txBody>
      </p:sp>
      <p:sp>
        <p:nvSpPr>
          <p:cNvPr id="14" name="Google Shape;1532;p39">
            <a:extLst>
              <a:ext uri="{FF2B5EF4-FFF2-40B4-BE49-F238E27FC236}">
                <a16:creationId xmlns:a16="http://schemas.microsoft.com/office/drawing/2014/main" id="{7EABA055-A944-479E-BC58-51171A2E4FD5}"/>
              </a:ext>
            </a:extLst>
          </p:cNvPr>
          <p:cNvSpPr txBox="1">
            <a:spLocks/>
          </p:cNvSpPr>
          <p:nvPr/>
        </p:nvSpPr>
        <p:spPr>
          <a:xfrm>
            <a:off x="2097829" y="1719263"/>
            <a:ext cx="2572488" cy="3304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 algn="ctr"/>
            <a:r>
              <a:rPr lang="hu-HU" sz="1800" b="1" u="sng" dirty="0"/>
              <a:t>2. szint</a:t>
            </a:r>
          </a:p>
          <a:p>
            <a:pPr marL="0" indent="0" algn="ctr"/>
            <a:r>
              <a:rPr lang="hu-HU" sz="1800" dirty="0"/>
              <a:t>Célba lövő játék</a:t>
            </a:r>
          </a:p>
          <a:p>
            <a:pPr marL="0" indent="0" algn="ctr"/>
            <a:r>
              <a:rPr lang="hu-HU" sz="1800" dirty="0"/>
              <a:t>(pontossági és koordinációs készség)</a:t>
            </a:r>
          </a:p>
        </p:txBody>
      </p:sp>
      <p:sp>
        <p:nvSpPr>
          <p:cNvPr id="15" name="Google Shape;1532;p39">
            <a:extLst>
              <a:ext uri="{FF2B5EF4-FFF2-40B4-BE49-F238E27FC236}">
                <a16:creationId xmlns:a16="http://schemas.microsoft.com/office/drawing/2014/main" id="{C020F5AF-F9D6-4BB4-99F3-567B81A1E8D5}"/>
              </a:ext>
            </a:extLst>
          </p:cNvPr>
          <p:cNvSpPr txBox="1">
            <a:spLocks/>
          </p:cNvSpPr>
          <p:nvPr/>
        </p:nvSpPr>
        <p:spPr>
          <a:xfrm>
            <a:off x="4319583" y="1737643"/>
            <a:ext cx="2572488" cy="3304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 algn="ctr"/>
            <a:r>
              <a:rPr lang="hu-HU" sz="1800" b="1" u="sng" dirty="0"/>
              <a:t>3. szint</a:t>
            </a:r>
          </a:p>
          <a:p>
            <a:pPr marL="0" indent="0" algn="ctr"/>
            <a:r>
              <a:rPr lang="hu-HU" sz="1800" dirty="0"/>
              <a:t>Célba lövő játék</a:t>
            </a:r>
          </a:p>
          <a:p>
            <a:pPr marL="0" indent="0" algn="ctr"/>
            <a:r>
              <a:rPr lang="hu-HU" sz="1800" dirty="0"/>
              <a:t>(reakció idő tesztelése)</a:t>
            </a:r>
          </a:p>
          <a:p>
            <a:pPr marL="0" indent="0" algn="ctr"/>
            <a:endParaRPr lang="hu-HU" sz="1800" dirty="0"/>
          </a:p>
        </p:txBody>
      </p:sp>
      <p:sp>
        <p:nvSpPr>
          <p:cNvPr id="16" name="Google Shape;1532;p39">
            <a:extLst>
              <a:ext uri="{FF2B5EF4-FFF2-40B4-BE49-F238E27FC236}">
                <a16:creationId xmlns:a16="http://schemas.microsoft.com/office/drawing/2014/main" id="{9D212718-620E-4448-ACEC-1CCC31393FCF}"/>
              </a:ext>
            </a:extLst>
          </p:cNvPr>
          <p:cNvSpPr txBox="1">
            <a:spLocks/>
          </p:cNvSpPr>
          <p:nvPr/>
        </p:nvSpPr>
        <p:spPr>
          <a:xfrm>
            <a:off x="6436092" y="1719262"/>
            <a:ext cx="2572488" cy="3304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 algn="ctr"/>
            <a:r>
              <a:rPr lang="hu-HU" sz="1800" b="1" u="sng" dirty="0"/>
              <a:t>4. szint</a:t>
            </a:r>
          </a:p>
          <a:p>
            <a:pPr marL="0" indent="0" algn="ctr"/>
            <a:r>
              <a:rPr lang="hu-HU" sz="1800" dirty="0"/>
              <a:t>Labirintus</a:t>
            </a:r>
          </a:p>
          <a:p>
            <a:pPr marL="0" indent="0" algn="ctr"/>
            <a:r>
              <a:rPr lang="hu-HU" sz="1800" dirty="0"/>
              <a:t>(logikai és türelmi készség)</a:t>
            </a:r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98062A68-AC61-4179-A281-C42D7F1060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038" y="3230807"/>
            <a:ext cx="766818" cy="766818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ACD58802-6551-472E-82B5-E44016BA0C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7798" y="3494143"/>
            <a:ext cx="766816" cy="766816"/>
          </a:xfrm>
          <a:prstGeom prst="rect">
            <a:avLst/>
          </a:prstGeo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87477F01-03C5-4B7B-AA11-670FB5772C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8645" y="3305407"/>
            <a:ext cx="826876" cy="826876"/>
          </a:xfrm>
          <a:prstGeom prst="rect">
            <a:avLst/>
          </a:prstGeom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9AEE0E80-C0EA-4419-8003-DE1CB35F9C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00573" y="3230807"/>
            <a:ext cx="940219" cy="940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0317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0">
          <a:extLst>
            <a:ext uri="{FF2B5EF4-FFF2-40B4-BE49-F238E27FC236}">
              <a16:creationId xmlns:a16="http://schemas.microsoft.com/office/drawing/2014/main" id="{B2F95B6D-283C-5185-1FCF-23522F4297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1" name="Google Shape;1531;p39">
            <a:extLst>
              <a:ext uri="{FF2B5EF4-FFF2-40B4-BE49-F238E27FC236}">
                <a16:creationId xmlns:a16="http://schemas.microsoft.com/office/drawing/2014/main" id="{F33F3BFC-C436-25FA-9FFC-FE46E0A9C1F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0387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Különböző szintek II.</a:t>
            </a:r>
            <a:endParaRPr dirty="0"/>
          </a:p>
        </p:txBody>
      </p:sp>
      <p:sp>
        <p:nvSpPr>
          <p:cNvPr id="1532" name="Google Shape;1532;p39">
            <a:extLst>
              <a:ext uri="{FF2B5EF4-FFF2-40B4-BE49-F238E27FC236}">
                <a16:creationId xmlns:a16="http://schemas.microsoft.com/office/drawing/2014/main" id="{18D4916A-7712-F88D-0C26-FF6E3CFC034D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-3" y="1345163"/>
            <a:ext cx="3459855" cy="4311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hu-HU" sz="1500" b="1" dirty="0"/>
              <a:t>Adatok bekérése és ID generálás</a:t>
            </a:r>
          </a:p>
        </p:txBody>
      </p:sp>
      <p:grpSp>
        <p:nvGrpSpPr>
          <p:cNvPr id="1534" name="Google Shape;1534;p39">
            <a:extLst>
              <a:ext uri="{FF2B5EF4-FFF2-40B4-BE49-F238E27FC236}">
                <a16:creationId xmlns:a16="http://schemas.microsoft.com/office/drawing/2014/main" id="{0215DB7B-36C4-A32F-A608-DC08184DAA08}"/>
              </a:ext>
            </a:extLst>
          </p:cNvPr>
          <p:cNvGrpSpPr/>
          <p:nvPr/>
        </p:nvGrpSpPr>
        <p:grpSpPr>
          <a:xfrm>
            <a:off x="-123925" y="4132283"/>
            <a:ext cx="4558967" cy="1141122"/>
            <a:chOff x="-123925" y="4132283"/>
            <a:chExt cx="4558967" cy="1141122"/>
          </a:xfrm>
        </p:grpSpPr>
        <p:grpSp>
          <p:nvGrpSpPr>
            <p:cNvPr id="1535" name="Google Shape;1535;p39">
              <a:extLst>
                <a:ext uri="{FF2B5EF4-FFF2-40B4-BE49-F238E27FC236}">
                  <a16:creationId xmlns:a16="http://schemas.microsoft.com/office/drawing/2014/main" id="{B57BFA10-96D2-C3DF-EF63-42BCD3B6CFF6}"/>
                </a:ext>
              </a:extLst>
            </p:cNvPr>
            <p:cNvGrpSpPr/>
            <p:nvPr/>
          </p:nvGrpSpPr>
          <p:grpSpPr>
            <a:xfrm>
              <a:off x="-2" y="4132283"/>
              <a:ext cx="2308406" cy="1141122"/>
              <a:chOff x="-2" y="4132283"/>
              <a:chExt cx="2308406" cy="1141122"/>
            </a:xfrm>
          </p:grpSpPr>
          <p:sp>
            <p:nvSpPr>
              <p:cNvPr id="1536" name="Google Shape;1536;p39">
                <a:extLst>
                  <a:ext uri="{FF2B5EF4-FFF2-40B4-BE49-F238E27FC236}">
                    <a16:creationId xmlns:a16="http://schemas.microsoft.com/office/drawing/2014/main" id="{73A5C56A-8979-A6D4-2C7B-2FBAF193C4B1}"/>
                  </a:ext>
                </a:extLst>
              </p:cNvPr>
              <p:cNvSpPr/>
              <p:nvPr/>
            </p:nvSpPr>
            <p:spPr>
              <a:xfrm rot="5400000">
                <a:off x="663005" y="3628622"/>
                <a:ext cx="981776" cy="2307791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7" name="Google Shape;1537;p39">
                <a:extLst>
                  <a:ext uri="{FF2B5EF4-FFF2-40B4-BE49-F238E27FC236}">
                    <a16:creationId xmlns:a16="http://schemas.microsoft.com/office/drawing/2014/main" id="{57EAECCC-0D4A-2260-5DA5-D23B26CCE75D}"/>
                  </a:ext>
                </a:extLst>
              </p:cNvPr>
              <p:cNvSpPr/>
              <p:nvPr/>
            </p:nvSpPr>
            <p:spPr>
              <a:xfrm rot="5400000">
                <a:off x="663620" y="3469276"/>
                <a:ext cx="981776" cy="2307791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38" name="Google Shape;1538;p39">
              <a:extLst>
                <a:ext uri="{FF2B5EF4-FFF2-40B4-BE49-F238E27FC236}">
                  <a16:creationId xmlns:a16="http://schemas.microsoft.com/office/drawing/2014/main" id="{C1B2B8A9-6918-58BD-3DB7-479BB135FE58}"/>
                </a:ext>
              </a:extLst>
            </p:cNvPr>
            <p:cNvGrpSpPr/>
            <p:nvPr/>
          </p:nvGrpSpPr>
          <p:grpSpPr>
            <a:xfrm>
              <a:off x="-123925" y="4386226"/>
              <a:ext cx="4558967" cy="134100"/>
              <a:chOff x="796100" y="3019701"/>
              <a:chExt cx="4558967" cy="134100"/>
            </a:xfrm>
          </p:grpSpPr>
          <p:sp>
            <p:nvSpPr>
              <p:cNvPr id="1539" name="Google Shape;1539;p39">
                <a:extLst>
                  <a:ext uri="{FF2B5EF4-FFF2-40B4-BE49-F238E27FC236}">
                    <a16:creationId xmlns:a16="http://schemas.microsoft.com/office/drawing/2014/main" id="{937E6968-AD0F-0E93-C17B-6DDB6DF25039}"/>
                  </a:ext>
                </a:extLst>
              </p:cNvPr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540" name="Google Shape;1540;p39">
                <a:extLst>
                  <a:ext uri="{FF2B5EF4-FFF2-40B4-BE49-F238E27FC236}">
                    <a16:creationId xmlns:a16="http://schemas.microsoft.com/office/drawing/2014/main" id="{C7BF917C-A7C9-B361-500A-93618568DABA}"/>
                  </a:ext>
                </a:extLst>
              </p:cNvPr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541" name="Google Shape;1541;p39">
                <a:extLst>
                  <a:ext uri="{FF2B5EF4-FFF2-40B4-BE49-F238E27FC236}">
                    <a16:creationId xmlns:a16="http://schemas.microsoft.com/office/drawing/2014/main" id="{104C94C9-C99F-DDA5-DA47-11D681908AF2}"/>
                  </a:ext>
                </a:extLst>
              </p:cNvPr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2" name="Google Shape;1431;p35">
            <a:extLst>
              <a:ext uri="{FF2B5EF4-FFF2-40B4-BE49-F238E27FC236}">
                <a16:creationId xmlns:a16="http://schemas.microsoft.com/office/drawing/2014/main" id="{AE167193-EC9F-47C3-8482-0973E551CECA}"/>
              </a:ext>
            </a:extLst>
          </p:cNvPr>
          <p:cNvSpPr txBox="1">
            <a:spLocks/>
          </p:cNvSpPr>
          <p:nvPr/>
        </p:nvSpPr>
        <p:spPr>
          <a:xfrm>
            <a:off x="8490005" y="81243"/>
            <a:ext cx="655751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6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/>
            <a:r>
              <a:rPr lang="hu-HU" dirty="0"/>
              <a:t>6/13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6EB485FA-4E51-4222-92B7-FB883A31B5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279" y="1705716"/>
            <a:ext cx="3000849" cy="1483121"/>
          </a:xfrm>
          <a:prstGeom prst="rect">
            <a:avLst/>
          </a:prstGeom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4AAF6548-DDA5-47D5-88B2-E912BA6E74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1938" y="3501821"/>
            <a:ext cx="2548459" cy="1420271"/>
          </a:xfrm>
          <a:prstGeom prst="rect">
            <a:avLst/>
          </a:prstGeom>
        </p:spPr>
      </p:pic>
      <p:pic>
        <p:nvPicPr>
          <p:cNvPr id="11" name="Kép 10">
            <a:extLst>
              <a:ext uri="{FF2B5EF4-FFF2-40B4-BE49-F238E27FC236}">
                <a16:creationId xmlns:a16="http://schemas.microsoft.com/office/drawing/2014/main" id="{8E66E5B5-03A4-4E35-AF36-994DC6EF1A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91414" y="1752728"/>
            <a:ext cx="2498116" cy="1417630"/>
          </a:xfrm>
          <a:prstGeom prst="rect">
            <a:avLst/>
          </a:prstGeom>
        </p:spPr>
      </p:pic>
      <p:pic>
        <p:nvPicPr>
          <p:cNvPr id="18" name="Kép 17">
            <a:extLst>
              <a:ext uri="{FF2B5EF4-FFF2-40B4-BE49-F238E27FC236}">
                <a16:creationId xmlns:a16="http://schemas.microsoft.com/office/drawing/2014/main" id="{D3FB9DDD-37DB-431B-A023-FF2CA5D764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00942" y="3493356"/>
            <a:ext cx="2548458" cy="1417631"/>
          </a:xfrm>
          <a:prstGeom prst="rect">
            <a:avLst/>
          </a:prstGeom>
        </p:spPr>
      </p:pic>
      <p:pic>
        <p:nvPicPr>
          <p:cNvPr id="20" name="Kép 19">
            <a:extLst>
              <a:ext uri="{FF2B5EF4-FFF2-40B4-BE49-F238E27FC236}">
                <a16:creationId xmlns:a16="http://schemas.microsoft.com/office/drawing/2014/main" id="{949CF13F-F1B4-40FF-8BCB-575C980790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65045" y="1775341"/>
            <a:ext cx="2552835" cy="1417630"/>
          </a:xfrm>
          <a:prstGeom prst="rect">
            <a:avLst/>
          </a:prstGeom>
        </p:spPr>
      </p:pic>
      <p:sp>
        <p:nvSpPr>
          <p:cNvPr id="33" name="Google Shape;1532;p39">
            <a:extLst>
              <a:ext uri="{FF2B5EF4-FFF2-40B4-BE49-F238E27FC236}">
                <a16:creationId xmlns:a16="http://schemas.microsoft.com/office/drawing/2014/main" id="{F5CA791F-81D3-4853-B2FA-334A85C289C5}"/>
              </a:ext>
            </a:extLst>
          </p:cNvPr>
          <p:cNvSpPr txBox="1">
            <a:spLocks/>
          </p:cNvSpPr>
          <p:nvPr/>
        </p:nvSpPr>
        <p:spPr>
          <a:xfrm>
            <a:off x="2044957" y="3159349"/>
            <a:ext cx="852938" cy="431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/>
            <a:r>
              <a:rPr lang="hu-HU" sz="1500" b="1" dirty="0"/>
              <a:t>1. Szint</a:t>
            </a:r>
          </a:p>
        </p:txBody>
      </p:sp>
      <p:sp>
        <p:nvSpPr>
          <p:cNvPr id="34" name="Google Shape;1532;p39">
            <a:extLst>
              <a:ext uri="{FF2B5EF4-FFF2-40B4-BE49-F238E27FC236}">
                <a16:creationId xmlns:a16="http://schemas.microsoft.com/office/drawing/2014/main" id="{011A18B9-14FA-4FF2-983D-AFE55F644827}"/>
              </a:ext>
            </a:extLst>
          </p:cNvPr>
          <p:cNvSpPr txBox="1">
            <a:spLocks/>
          </p:cNvSpPr>
          <p:nvPr/>
        </p:nvSpPr>
        <p:spPr>
          <a:xfrm>
            <a:off x="4300942" y="1398155"/>
            <a:ext cx="936570" cy="431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/>
            <a:r>
              <a:rPr lang="hu-HU" sz="1500" b="1" dirty="0"/>
              <a:t>2. Szint</a:t>
            </a:r>
            <a:endParaRPr lang="hu-HU" sz="1600" b="1" dirty="0"/>
          </a:p>
          <a:p>
            <a:pPr marL="0" indent="0"/>
            <a:endParaRPr lang="hu-HU" sz="1500" b="1" dirty="0"/>
          </a:p>
        </p:txBody>
      </p:sp>
      <p:sp>
        <p:nvSpPr>
          <p:cNvPr id="35" name="Google Shape;1532;p39">
            <a:extLst>
              <a:ext uri="{FF2B5EF4-FFF2-40B4-BE49-F238E27FC236}">
                <a16:creationId xmlns:a16="http://schemas.microsoft.com/office/drawing/2014/main" id="{D8805656-E2BF-4FEF-A89A-329E2858C309}"/>
              </a:ext>
            </a:extLst>
          </p:cNvPr>
          <p:cNvSpPr txBox="1">
            <a:spLocks/>
          </p:cNvSpPr>
          <p:nvPr/>
        </p:nvSpPr>
        <p:spPr>
          <a:xfrm>
            <a:off x="5155873" y="3170358"/>
            <a:ext cx="852939" cy="431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/>
            <a:r>
              <a:rPr lang="hu-HU" b="1" dirty="0"/>
              <a:t>3</a:t>
            </a:r>
            <a:r>
              <a:rPr lang="hu-HU" sz="1400" b="1" dirty="0"/>
              <a:t>. Szint</a:t>
            </a:r>
          </a:p>
          <a:p>
            <a:pPr marL="0" indent="0"/>
            <a:endParaRPr lang="hu-HU" sz="1400" b="1" dirty="0"/>
          </a:p>
        </p:txBody>
      </p:sp>
      <p:sp>
        <p:nvSpPr>
          <p:cNvPr id="36" name="Google Shape;1532;p39">
            <a:extLst>
              <a:ext uri="{FF2B5EF4-FFF2-40B4-BE49-F238E27FC236}">
                <a16:creationId xmlns:a16="http://schemas.microsoft.com/office/drawing/2014/main" id="{C5E0529F-85E9-425B-AAB8-42606B1BC785}"/>
              </a:ext>
            </a:extLst>
          </p:cNvPr>
          <p:cNvSpPr txBox="1">
            <a:spLocks/>
          </p:cNvSpPr>
          <p:nvPr/>
        </p:nvSpPr>
        <p:spPr>
          <a:xfrm>
            <a:off x="7190824" y="1405238"/>
            <a:ext cx="936570" cy="431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/>
            <a:r>
              <a:rPr lang="hu-HU" sz="1500" b="1" dirty="0"/>
              <a:t>4. Szint</a:t>
            </a:r>
          </a:p>
        </p:txBody>
      </p:sp>
    </p:spTree>
    <p:extLst>
      <p:ext uri="{BB962C8B-B14F-4D97-AF65-F5344CB8AC3E}">
        <p14:creationId xmlns:p14="http://schemas.microsoft.com/office/powerpoint/2010/main" val="403197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2" grpId="0" build="p"/>
      <p:bldP spid="33" grpId="0"/>
      <p:bldP spid="34" grpId="0"/>
      <p:bldP spid="35" grpId="0"/>
      <p:bldP spid="3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0">
          <a:extLst>
            <a:ext uri="{FF2B5EF4-FFF2-40B4-BE49-F238E27FC236}">
              <a16:creationId xmlns:a16="http://schemas.microsoft.com/office/drawing/2014/main" id="{0217B277-3498-0564-A101-C803E44BEE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1" name="Google Shape;1531;p39">
            <a:extLst>
              <a:ext uri="{FF2B5EF4-FFF2-40B4-BE49-F238E27FC236}">
                <a16:creationId xmlns:a16="http://schemas.microsoft.com/office/drawing/2014/main" id="{7E0BDECD-371A-3883-D9A6-B08880A2B7C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hu-HU" sz="3200" dirty="0"/>
              <a:t>Adatkezelés I.</a:t>
            </a:r>
          </a:p>
        </p:txBody>
      </p:sp>
      <p:sp>
        <p:nvSpPr>
          <p:cNvPr id="1532" name="Google Shape;1532;p39">
            <a:extLst>
              <a:ext uri="{FF2B5EF4-FFF2-40B4-BE49-F238E27FC236}">
                <a16:creationId xmlns:a16="http://schemas.microsoft.com/office/drawing/2014/main" id="{5613971C-86B9-C6A2-BD13-C1A22637AFD9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3404" y="975169"/>
            <a:ext cx="6891690" cy="316996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hu-HU" sz="1800" dirty="0"/>
              <a:t>Lokális SQLite alapú adatbázis létrehozása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hu-HU" sz="1800" dirty="0"/>
              <a:t>Dátum alapú azonosító generálás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hu-HU" sz="1800" dirty="0"/>
              <a:t>Anonim azonosító alapú adat tárolás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hu-HU" sz="1800" dirty="0"/>
              <a:t>Szintek szerinti eredmény mentés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hu-HU" sz="1800" dirty="0"/>
              <a:t>Biztonsági adatmentés JSON formába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hu-HU" sz="1800" dirty="0"/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hu-HU" sz="1800" dirty="0"/>
          </a:p>
        </p:txBody>
      </p:sp>
      <p:grpSp>
        <p:nvGrpSpPr>
          <p:cNvPr id="1534" name="Google Shape;1534;p39">
            <a:extLst>
              <a:ext uri="{FF2B5EF4-FFF2-40B4-BE49-F238E27FC236}">
                <a16:creationId xmlns:a16="http://schemas.microsoft.com/office/drawing/2014/main" id="{F676B2B8-AB09-F7C2-B381-FC3D32ABD644}"/>
              </a:ext>
            </a:extLst>
          </p:cNvPr>
          <p:cNvGrpSpPr/>
          <p:nvPr/>
        </p:nvGrpSpPr>
        <p:grpSpPr>
          <a:xfrm>
            <a:off x="-123925" y="4132283"/>
            <a:ext cx="4558967" cy="1141122"/>
            <a:chOff x="-123925" y="4132283"/>
            <a:chExt cx="4558967" cy="1141122"/>
          </a:xfrm>
        </p:grpSpPr>
        <p:grpSp>
          <p:nvGrpSpPr>
            <p:cNvPr id="1535" name="Google Shape;1535;p39">
              <a:extLst>
                <a:ext uri="{FF2B5EF4-FFF2-40B4-BE49-F238E27FC236}">
                  <a16:creationId xmlns:a16="http://schemas.microsoft.com/office/drawing/2014/main" id="{1EE86D48-9B60-9B49-41C6-6A1C06AD9AC6}"/>
                </a:ext>
              </a:extLst>
            </p:cNvPr>
            <p:cNvGrpSpPr/>
            <p:nvPr/>
          </p:nvGrpSpPr>
          <p:grpSpPr>
            <a:xfrm>
              <a:off x="-2" y="4132283"/>
              <a:ext cx="2308406" cy="1141122"/>
              <a:chOff x="-2" y="4132283"/>
              <a:chExt cx="2308406" cy="1141122"/>
            </a:xfrm>
          </p:grpSpPr>
          <p:sp>
            <p:nvSpPr>
              <p:cNvPr id="1536" name="Google Shape;1536;p39">
                <a:extLst>
                  <a:ext uri="{FF2B5EF4-FFF2-40B4-BE49-F238E27FC236}">
                    <a16:creationId xmlns:a16="http://schemas.microsoft.com/office/drawing/2014/main" id="{29861938-F263-68AB-3520-ACA05E59EA0F}"/>
                  </a:ext>
                </a:extLst>
              </p:cNvPr>
              <p:cNvSpPr/>
              <p:nvPr/>
            </p:nvSpPr>
            <p:spPr>
              <a:xfrm rot="5400000">
                <a:off x="663005" y="3628622"/>
                <a:ext cx="981776" cy="2307791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7" name="Google Shape;1537;p39">
                <a:extLst>
                  <a:ext uri="{FF2B5EF4-FFF2-40B4-BE49-F238E27FC236}">
                    <a16:creationId xmlns:a16="http://schemas.microsoft.com/office/drawing/2014/main" id="{DA292B48-C02F-0A04-8C4B-62D6FF596AFB}"/>
                  </a:ext>
                </a:extLst>
              </p:cNvPr>
              <p:cNvSpPr/>
              <p:nvPr/>
            </p:nvSpPr>
            <p:spPr>
              <a:xfrm rot="5400000">
                <a:off x="663620" y="3469276"/>
                <a:ext cx="981776" cy="2307791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38" name="Google Shape;1538;p39">
              <a:extLst>
                <a:ext uri="{FF2B5EF4-FFF2-40B4-BE49-F238E27FC236}">
                  <a16:creationId xmlns:a16="http://schemas.microsoft.com/office/drawing/2014/main" id="{53053571-0D4B-3FD1-3DE6-257E2190DD6C}"/>
                </a:ext>
              </a:extLst>
            </p:cNvPr>
            <p:cNvGrpSpPr/>
            <p:nvPr/>
          </p:nvGrpSpPr>
          <p:grpSpPr>
            <a:xfrm>
              <a:off x="-123925" y="4386226"/>
              <a:ext cx="4558967" cy="134100"/>
              <a:chOff x="796100" y="3019701"/>
              <a:chExt cx="4558967" cy="134100"/>
            </a:xfrm>
          </p:grpSpPr>
          <p:sp>
            <p:nvSpPr>
              <p:cNvPr id="1539" name="Google Shape;1539;p39">
                <a:extLst>
                  <a:ext uri="{FF2B5EF4-FFF2-40B4-BE49-F238E27FC236}">
                    <a16:creationId xmlns:a16="http://schemas.microsoft.com/office/drawing/2014/main" id="{78F2F217-9805-0975-4320-14EC6C8A3DFB}"/>
                  </a:ext>
                </a:extLst>
              </p:cNvPr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540" name="Google Shape;1540;p39">
                <a:extLst>
                  <a:ext uri="{FF2B5EF4-FFF2-40B4-BE49-F238E27FC236}">
                    <a16:creationId xmlns:a16="http://schemas.microsoft.com/office/drawing/2014/main" id="{582C78BD-F3E8-93BC-2537-F6886104B096}"/>
                  </a:ext>
                </a:extLst>
              </p:cNvPr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541" name="Google Shape;1541;p39">
                <a:extLst>
                  <a:ext uri="{FF2B5EF4-FFF2-40B4-BE49-F238E27FC236}">
                    <a16:creationId xmlns:a16="http://schemas.microsoft.com/office/drawing/2014/main" id="{7F63A968-B5E4-CCAC-6246-748F300A383A}"/>
                  </a:ext>
                </a:extLst>
              </p:cNvPr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2" name="Google Shape;1431;p35">
            <a:extLst>
              <a:ext uri="{FF2B5EF4-FFF2-40B4-BE49-F238E27FC236}">
                <a16:creationId xmlns:a16="http://schemas.microsoft.com/office/drawing/2014/main" id="{8555C0F9-4AB4-4A32-B4FE-2488A47FA1A9}"/>
              </a:ext>
            </a:extLst>
          </p:cNvPr>
          <p:cNvSpPr txBox="1">
            <a:spLocks/>
          </p:cNvSpPr>
          <p:nvPr/>
        </p:nvSpPr>
        <p:spPr>
          <a:xfrm>
            <a:off x="8490005" y="81243"/>
            <a:ext cx="655751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6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/>
            <a:r>
              <a:rPr lang="hu-HU" dirty="0"/>
              <a:t>7/13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FA16EE0F-5C60-4427-A056-B9475FB48B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8015" y="790621"/>
            <a:ext cx="2619741" cy="69542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6E2B7972-F0C9-4A87-B309-702DCC4C6E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1476" y="1585993"/>
            <a:ext cx="1991003" cy="73352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Kép 10">
            <a:extLst>
              <a:ext uri="{FF2B5EF4-FFF2-40B4-BE49-F238E27FC236}">
                <a16:creationId xmlns:a16="http://schemas.microsoft.com/office/drawing/2014/main" id="{C7FF5F3F-A6BB-439B-9F7C-B2440A2A65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996" y="2789761"/>
            <a:ext cx="3612442" cy="158269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4" name="Kép 13">
            <a:extLst>
              <a:ext uri="{FF2B5EF4-FFF2-40B4-BE49-F238E27FC236}">
                <a16:creationId xmlns:a16="http://schemas.microsoft.com/office/drawing/2014/main" id="{5BCB40E8-4774-44FB-BF4B-9C9735EA04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4697" y="2679680"/>
            <a:ext cx="3210373" cy="7525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6" name="Kép 15">
            <a:extLst>
              <a:ext uri="{FF2B5EF4-FFF2-40B4-BE49-F238E27FC236}">
                <a16:creationId xmlns:a16="http://schemas.microsoft.com/office/drawing/2014/main" id="{0B2F5120-4F2F-4DB5-8EF4-1E9AFF3CE7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67030" y="3630774"/>
            <a:ext cx="5134692" cy="72400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29930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0">
          <a:extLst>
            <a:ext uri="{FF2B5EF4-FFF2-40B4-BE49-F238E27FC236}">
              <a16:creationId xmlns:a16="http://schemas.microsoft.com/office/drawing/2014/main" id="{AE283F36-558B-B18B-C752-815F425D37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1" name="Google Shape;1531;p39">
            <a:extLst>
              <a:ext uri="{FF2B5EF4-FFF2-40B4-BE49-F238E27FC236}">
                <a16:creationId xmlns:a16="http://schemas.microsoft.com/office/drawing/2014/main" id="{D968E102-F63C-9401-13FD-56225D6FDFB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hu-HU" sz="3200" dirty="0"/>
              <a:t>Tesztelés és hibajavítások I.</a:t>
            </a:r>
          </a:p>
        </p:txBody>
      </p:sp>
      <p:sp>
        <p:nvSpPr>
          <p:cNvPr id="1532" name="Google Shape;1532;p39">
            <a:extLst>
              <a:ext uri="{FF2B5EF4-FFF2-40B4-BE49-F238E27FC236}">
                <a16:creationId xmlns:a16="http://schemas.microsoft.com/office/drawing/2014/main" id="{568F9D06-15FB-29DD-1C63-58C4DA8B2202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87206" y="1302033"/>
            <a:ext cx="3332788" cy="308791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</a:pPr>
            <a:r>
              <a:rPr lang="hu-HU" b="1" u="sng" dirty="0"/>
              <a:t>Első </a:t>
            </a:r>
            <a:r>
              <a:rPr lang="hu-HU" b="1" u="sng" dirty="0" err="1"/>
              <a:t>build</a:t>
            </a:r>
            <a:r>
              <a:rPr lang="hu-HU" b="1" u="sng" dirty="0"/>
              <a:t> 1.0</a:t>
            </a:r>
          </a:p>
          <a:p>
            <a:pPr marL="0" lvl="0" indent="0" algn="ctr" rtl="0">
              <a:spcBef>
                <a:spcPts val="500"/>
              </a:spcBef>
              <a:spcAft>
                <a:spcPts val="500"/>
              </a:spcAft>
            </a:pPr>
            <a:r>
              <a:rPr lang="hu-HU" dirty="0"/>
              <a:t>Szint logikák</a:t>
            </a:r>
          </a:p>
          <a:p>
            <a:pPr marL="0" lvl="0" indent="0" algn="ctr" rtl="0">
              <a:spcBef>
                <a:spcPts val="500"/>
              </a:spcBef>
              <a:spcAft>
                <a:spcPts val="500"/>
              </a:spcAft>
            </a:pPr>
            <a:r>
              <a:rPr lang="hu-HU" dirty="0"/>
              <a:t>Játékos irányítás</a:t>
            </a:r>
          </a:p>
          <a:p>
            <a:pPr marL="0" lvl="0" indent="0" algn="ctr" rtl="0">
              <a:spcBef>
                <a:spcPts val="500"/>
              </a:spcBef>
              <a:spcAft>
                <a:spcPts val="500"/>
              </a:spcAft>
            </a:pPr>
            <a:r>
              <a:rPr lang="hu-HU" dirty="0"/>
              <a:t>Pálya design</a:t>
            </a:r>
          </a:p>
          <a:p>
            <a:pPr marL="0" lvl="0" indent="0" algn="ctr" rtl="0">
              <a:spcBef>
                <a:spcPts val="500"/>
              </a:spcBef>
              <a:spcAft>
                <a:spcPts val="500"/>
              </a:spcAft>
            </a:pPr>
            <a:r>
              <a:rPr lang="hu-HU" dirty="0"/>
              <a:t>Adatmentés</a:t>
            </a:r>
          </a:p>
          <a:p>
            <a:pPr marL="0" lvl="0" indent="0" algn="ctr" rtl="0">
              <a:spcBef>
                <a:spcPts val="500"/>
              </a:spcBef>
              <a:spcAft>
                <a:spcPts val="500"/>
              </a:spcAft>
            </a:pPr>
            <a:r>
              <a:rPr lang="hu-HU" dirty="0"/>
              <a:t>Visszajelzések</a:t>
            </a:r>
          </a:p>
          <a:p>
            <a:pPr marL="0" lvl="0" indent="0" algn="ctr" rtl="0">
              <a:spcBef>
                <a:spcPts val="500"/>
              </a:spcBef>
              <a:spcAft>
                <a:spcPts val="500"/>
              </a:spcAft>
            </a:pPr>
            <a:r>
              <a:rPr lang="hu-HU" dirty="0"/>
              <a:t>Oktató/segéd anyagok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</a:pPr>
            <a:endParaRPr lang="hu-HU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</a:pPr>
            <a:endParaRPr lang="hu-HU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</a:pPr>
            <a:endParaRPr lang="hu-HU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</a:pPr>
            <a:endParaRPr lang="hu-HU" dirty="0"/>
          </a:p>
        </p:txBody>
      </p:sp>
      <p:grpSp>
        <p:nvGrpSpPr>
          <p:cNvPr id="1534" name="Google Shape;1534;p39">
            <a:extLst>
              <a:ext uri="{FF2B5EF4-FFF2-40B4-BE49-F238E27FC236}">
                <a16:creationId xmlns:a16="http://schemas.microsoft.com/office/drawing/2014/main" id="{55D52CD0-437D-4871-FDB9-8B2F3967BBB7}"/>
              </a:ext>
            </a:extLst>
          </p:cNvPr>
          <p:cNvGrpSpPr/>
          <p:nvPr/>
        </p:nvGrpSpPr>
        <p:grpSpPr>
          <a:xfrm>
            <a:off x="-123925" y="4132283"/>
            <a:ext cx="4558967" cy="1141122"/>
            <a:chOff x="-123925" y="4132283"/>
            <a:chExt cx="4558967" cy="1141122"/>
          </a:xfrm>
        </p:grpSpPr>
        <p:grpSp>
          <p:nvGrpSpPr>
            <p:cNvPr id="1535" name="Google Shape;1535;p39">
              <a:extLst>
                <a:ext uri="{FF2B5EF4-FFF2-40B4-BE49-F238E27FC236}">
                  <a16:creationId xmlns:a16="http://schemas.microsoft.com/office/drawing/2014/main" id="{9336CB60-5B82-13C4-F359-E48BD17C43A0}"/>
                </a:ext>
              </a:extLst>
            </p:cNvPr>
            <p:cNvGrpSpPr/>
            <p:nvPr/>
          </p:nvGrpSpPr>
          <p:grpSpPr>
            <a:xfrm>
              <a:off x="-2" y="4132283"/>
              <a:ext cx="2308406" cy="1141122"/>
              <a:chOff x="-2" y="4132283"/>
              <a:chExt cx="2308406" cy="1141122"/>
            </a:xfrm>
          </p:grpSpPr>
          <p:sp>
            <p:nvSpPr>
              <p:cNvPr id="1536" name="Google Shape;1536;p39">
                <a:extLst>
                  <a:ext uri="{FF2B5EF4-FFF2-40B4-BE49-F238E27FC236}">
                    <a16:creationId xmlns:a16="http://schemas.microsoft.com/office/drawing/2014/main" id="{1F1BE21E-2EC0-7ED5-F130-C2CBE6CE2EDE}"/>
                  </a:ext>
                </a:extLst>
              </p:cNvPr>
              <p:cNvSpPr/>
              <p:nvPr/>
            </p:nvSpPr>
            <p:spPr>
              <a:xfrm rot="5400000">
                <a:off x="663005" y="3628622"/>
                <a:ext cx="981776" cy="2307791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7" name="Google Shape;1537;p39">
                <a:extLst>
                  <a:ext uri="{FF2B5EF4-FFF2-40B4-BE49-F238E27FC236}">
                    <a16:creationId xmlns:a16="http://schemas.microsoft.com/office/drawing/2014/main" id="{DB091D24-0072-70E8-0AE0-ACA8FE843F5B}"/>
                  </a:ext>
                </a:extLst>
              </p:cNvPr>
              <p:cNvSpPr/>
              <p:nvPr/>
            </p:nvSpPr>
            <p:spPr>
              <a:xfrm rot="5400000">
                <a:off x="663620" y="3469276"/>
                <a:ext cx="981776" cy="2307791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38" name="Google Shape;1538;p39">
              <a:extLst>
                <a:ext uri="{FF2B5EF4-FFF2-40B4-BE49-F238E27FC236}">
                  <a16:creationId xmlns:a16="http://schemas.microsoft.com/office/drawing/2014/main" id="{7C259503-3D2B-CB0A-186A-1F214835A047}"/>
                </a:ext>
              </a:extLst>
            </p:cNvPr>
            <p:cNvGrpSpPr/>
            <p:nvPr/>
          </p:nvGrpSpPr>
          <p:grpSpPr>
            <a:xfrm>
              <a:off x="-123925" y="4386226"/>
              <a:ext cx="4558967" cy="134100"/>
              <a:chOff x="796100" y="3019701"/>
              <a:chExt cx="4558967" cy="134100"/>
            </a:xfrm>
          </p:grpSpPr>
          <p:sp>
            <p:nvSpPr>
              <p:cNvPr id="1539" name="Google Shape;1539;p39">
                <a:extLst>
                  <a:ext uri="{FF2B5EF4-FFF2-40B4-BE49-F238E27FC236}">
                    <a16:creationId xmlns:a16="http://schemas.microsoft.com/office/drawing/2014/main" id="{D903B94F-D728-E792-9EA2-CE0372334954}"/>
                  </a:ext>
                </a:extLst>
              </p:cNvPr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540" name="Google Shape;1540;p39">
                <a:extLst>
                  <a:ext uri="{FF2B5EF4-FFF2-40B4-BE49-F238E27FC236}">
                    <a16:creationId xmlns:a16="http://schemas.microsoft.com/office/drawing/2014/main" id="{445D6434-2B72-FDE3-FCED-C311CEBF5EA4}"/>
                  </a:ext>
                </a:extLst>
              </p:cNvPr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541" name="Google Shape;1541;p39">
                <a:extLst>
                  <a:ext uri="{FF2B5EF4-FFF2-40B4-BE49-F238E27FC236}">
                    <a16:creationId xmlns:a16="http://schemas.microsoft.com/office/drawing/2014/main" id="{3A6FD8A7-9864-6142-7336-49DAE4FAF1D1}"/>
                  </a:ext>
                </a:extLst>
              </p:cNvPr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3" name="Google Shape;1431;p35">
            <a:extLst>
              <a:ext uri="{FF2B5EF4-FFF2-40B4-BE49-F238E27FC236}">
                <a16:creationId xmlns:a16="http://schemas.microsoft.com/office/drawing/2014/main" id="{516E9E06-3CD5-45FA-AB2C-E092B5D2C8F2}"/>
              </a:ext>
            </a:extLst>
          </p:cNvPr>
          <p:cNvSpPr txBox="1">
            <a:spLocks/>
          </p:cNvSpPr>
          <p:nvPr/>
        </p:nvSpPr>
        <p:spPr>
          <a:xfrm>
            <a:off x="8490005" y="81243"/>
            <a:ext cx="655751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6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/>
            <a:r>
              <a:rPr lang="hu-HU" dirty="0"/>
              <a:t>8/13</a:t>
            </a:r>
          </a:p>
        </p:txBody>
      </p:sp>
      <p:sp>
        <p:nvSpPr>
          <p:cNvPr id="14" name="Google Shape;1532;p39">
            <a:extLst>
              <a:ext uri="{FF2B5EF4-FFF2-40B4-BE49-F238E27FC236}">
                <a16:creationId xmlns:a16="http://schemas.microsoft.com/office/drawing/2014/main" id="{B38FB412-FDAD-40A5-862A-048FCE40BFF5}"/>
              </a:ext>
            </a:extLst>
          </p:cNvPr>
          <p:cNvSpPr txBox="1">
            <a:spLocks/>
          </p:cNvSpPr>
          <p:nvPr/>
        </p:nvSpPr>
        <p:spPr>
          <a:xfrm>
            <a:off x="3010144" y="1280357"/>
            <a:ext cx="2608414" cy="3087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</a:pPr>
            <a:r>
              <a:rPr lang="hu-HU" b="1" u="sng" dirty="0"/>
              <a:t>Második </a:t>
            </a:r>
            <a:r>
              <a:rPr lang="hu-HU" b="1" u="sng" dirty="0" err="1"/>
              <a:t>build</a:t>
            </a:r>
            <a:r>
              <a:rPr lang="hu-HU" b="1" u="sng" dirty="0"/>
              <a:t> 1.1</a:t>
            </a:r>
          </a:p>
          <a:p>
            <a:pPr marL="0" lvl="0" indent="0" algn="ctr" rtl="0">
              <a:spcBef>
                <a:spcPts val="500"/>
              </a:spcBef>
              <a:spcAft>
                <a:spcPts val="500"/>
              </a:spcAft>
            </a:pPr>
            <a:r>
              <a:rPr lang="hu-HU" dirty="0"/>
              <a:t>Játéktér</a:t>
            </a:r>
          </a:p>
          <a:p>
            <a:pPr marL="0" lvl="0" indent="0" algn="ctr" rtl="0">
              <a:spcBef>
                <a:spcPts val="500"/>
              </a:spcBef>
              <a:spcAft>
                <a:spcPts val="500"/>
              </a:spcAft>
            </a:pPr>
            <a:r>
              <a:rPr lang="hu-HU" dirty="0"/>
              <a:t>Lineáris játékmenet</a:t>
            </a:r>
          </a:p>
          <a:p>
            <a:pPr marL="0" lvl="0" indent="0" algn="ctr" rtl="0">
              <a:spcBef>
                <a:spcPts val="500"/>
              </a:spcBef>
              <a:spcAft>
                <a:spcPts val="500"/>
              </a:spcAft>
            </a:pPr>
            <a:r>
              <a:rPr lang="hu-HU" dirty="0"/>
              <a:t>Adatmentés</a:t>
            </a:r>
          </a:p>
          <a:p>
            <a:pPr marL="0" lvl="0" indent="0" algn="ctr" rtl="0">
              <a:spcBef>
                <a:spcPts val="500"/>
              </a:spcBef>
              <a:spcAft>
                <a:spcPts val="500"/>
              </a:spcAft>
            </a:pPr>
            <a:r>
              <a:rPr lang="hu-HU" dirty="0"/>
              <a:t>Irányítás átdolgozása</a:t>
            </a:r>
          </a:p>
          <a:p>
            <a:pPr marL="0" lvl="0" indent="0" algn="ctr" rtl="0">
              <a:spcBef>
                <a:spcPts val="500"/>
              </a:spcBef>
              <a:spcAft>
                <a:spcPts val="500"/>
              </a:spcAft>
            </a:pPr>
            <a:r>
              <a:rPr lang="hu-HU" dirty="0"/>
              <a:t>Játékok élvezeti javítása</a:t>
            </a:r>
          </a:p>
          <a:p>
            <a:pPr marL="0" lvl="0" indent="0" algn="ctr" rtl="0">
              <a:spcBef>
                <a:spcPts val="500"/>
              </a:spcBef>
              <a:spcAft>
                <a:spcPts val="500"/>
              </a:spcAft>
            </a:pPr>
            <a:r>
              <a:rPr lang="hu-HU" dirty="0"/>
              <a:t>Szükséges hibajavítások</a:t>
            </a:r>
          </a:p>
        </p:txBody>
      </p:sp>
      <p:sp>
        <p:nvSpPr>
          <p:cNvPr id="15" name="Google Shape;1532;p39">
            <a:extLst>
              <a:ext uri="{FF2B5EF4-FFF2-40B4-BE49-F238E27FC236}">
                <a16:creationId xmlns:a16="http://schemas.microsoft.com/office/drawing/2014/main" id="{E226ED79-47AD-4CE5-977B-B64277635DCD}"/>
              </a:ext>
            </a:extLst>
          </p:cNvPr>
          <p:cNvSpPr txBox="1">
            <a:spLocks/>
          </p:cNvSpPr>
          <p:nvPr/>
        </p:nvSpPr>
        <p:spPr>
          <a:xfrm>
            <a:off x="5852801" y="1307993"/>
            <a:ext cx="2851680" cy="3087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 algn="ctr"/>
            <a:r>
              <a:rPr lang="hu-HU" b="1" u="sng" dirty="0"/>
              <a:t>Harmadik </a:t>
            </a:r>
            <a:r>
              <a:rPr lang="hu-HU" b="1" u="sng" dirty="0" err="1"/>
              <a:t>build</a:t>
            </a:r>
            <a:r>
              <a:rPr lang="hu-HU" b="1" u="sng" dirty="0"/>
              <a:t> 1.2 (végső)</a:t>
            </a:r>
          </a:p>
          <a:p>
            <a:pPr marL="0" indent="0" algn="ctr">
              <a:spcBef>
                <a:spcPts val="500"/>
              </a:spcBef>
              <a:spcAft>
                <a:spcPts val="500"/>
              </a:spcAft>
            </a:pPr>
            <a:r>
              <a:rPr lang="hu-HU" dirty="0"/>
              <a:t>Átlátható játékmenet</a:t>
            </a:r>
          </a:p>
          <a:p>
            <a:pPr marL="0" indent="0" algn="ctr">
              <a:spcBef>
                <a:spcPts val="500"/>
              </a:spcBef>
              <a:spcAft>
                <a:spcPts val="500"/>
              </a:spcAft>
            </a:pPr>
            <a:r>
              <a:rPr lang="hu-HU" dirty="0"/>
              <a:t>Visszajelzések</a:t>
            </a:r>
          </a:p>
          <a:p>
            <a:pPr marL="0" indent="0" algn="ctr">
              <a:spcBef>
                <a:spcPts val="500"/>
              </a:spcBef>
              <a:spcAft>
                <a:spcPts val="500"/>
              </a:spcAft>
            </a:pPr>
            <a:r>
              <a:rPr lang="hu-HU" dirty="0"/>
              <a:t>Segédfunkciók</a:t>
            </a:r>
          </a:p>
          <a:p>
            <a:pPr marL="0" indent="0" algn="ctr">
              <a:spcBef>
                <a:spcPts val="500"/>
              </a:spcBef>
              <a:spcAft>
                <a:spcPts val="500"/>
              </a:spcAft>
            </a:pPr>
            <a:r>
              <a:rPr lang="hu-HU" dirty="0"/>
              <a:t>Átdolgozott irányítás</a:t>
            </a:r>
          </a:p>
          <a:p>
            <a:pPr marL="0" indent="0" algn="ctr">
              <a:spcBef>
                <a:spcPts val="500"/>
              </a:spcBef>
              <a:spcAft>
                <a:spcPts val="500"/>
              </a:spcAft>
            </a:pPr>
            <a:r>
              <a:rPr lang="hu-HU" dirty="0"/>
              <a:t>Egyéni azonosító generálás</a:t>
            </a:r>
          </a:p>
          <a:p>
            <a:pPr marL="0" indent="0" algn="ctr"/>
            <a:endParaRPr lang="hu-HU" dirty="0"/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D437A443-67A8-4CC1-BADD-A2068EF78B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57" y="1626895"/>
            <a:ext cx="365538" cy="365538"/>
          </a:xfrm>
          <a:prstGeom prst="rect">
            <a:avLst/>
          </a:prstGeom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83CA9A7A-6AC4-4DF3-8754-F89976032A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330" y="2378139"/>
            <a:ext cx="365538" cy="365538"/>
          </a:xfrm>
          <a:prstGeom prst="rect">
            <a:avLst/>
          </a:prstGeom>
        </p:spPr>
      </p:pic>
      <p:pic>
        <p:nvPicPr>
          <p:cNvPr id="20" name="Kép 19">
            <a:extLst>
              <a:ext uri="{FF2B5EF4-FFF2-40B4-BE49-F238E27FC236}">
                <a16:creationId xmlns:a16="http://schemas.microsoft.com/office/drawing/2014/main" id="{5BE1E7C3-E878-4693-A27F-D21886558F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288" y="2012601"/>
            <a:ext cx="365538" cy="365538"/>
          </a:xfrm>
          <a:prstGeom prst="rect">
            <a:avLst/>
          </a:prstGeom>
        </p:spPr>
      </p:pic>
      <p:pic>
        <p:nvPicPr>
          <p:cNvPr id="21" name="Kép 20">
            <a:extLst>
              <a:ext uri="{FF2B5EF4-FFF2-40B4-BE49-F238E27FC236}">
                <a16:creationId xmlns:a16="http://schemas.microsoft.com/office/drawing/2014/main" id="{13428BBE-DA14-4695-ADC7-C1E0775241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423" y="2747196"/>
            <a:ext cx="365538" cy="365538"/>
          </a:xfrm>
          <a:prstGeom prst="rect">
            <a:avLst/>
          </a:prstGeom>
        </p:spPr>
      </p:pic>
      <p:pic>
        <p:nvPicPr>
          <p:cNvPr id="22" name="Kép 21">
            <a:extLst>
              <a:ext uri="{FF2B5EF4-FFF2-40B4-BE49-F238E27FC236}">
                <a16:creationId xmlns:a16="http://schemas.microsoft.com/office/drawing/2014/main" id="{99AE9322-0EBE-4AC3-9ABA-0D32D9A790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475" y="3116253"/>
            <a:ext cx="365538" cy="365538"/>
          </a:xfrm>
          <a:prstGeom prst="rect">
            <a:avLst/>
          </a:prstGeom>
        </p:spPr>
      </p:pic>
      <p:pic>
        <p:nvPicPr>
          <p:cNvPr id="23" name="Kép 22">
            <a:extLst>
              <a:ext uri="{FF2B5EF4-FFF2-40B4-BE49-F238E27FC236}">
                <a16:creationId xmlns:a16="http://schemas.microsoft.com/office/drawing/2014/main" id="{764A0502-E0E3-4F4D-B734-E233ADDC1B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937" y="3488829"/>
            <a:ext cx="365538" cy="365538"/>
          </a:xfrm>
          <a:prstGeom prst="rect">
            <a:avLst/>
          </a:prstGeom>
        </p:spPr>
      </p:pic>
      <p:pic>
        <p:nvPicPr>
          <p:cNvPr id="24" name="Kép 23">
            <a:extLst>
              <a:ext uri="{FF2B5EF4-FFF2-40B4-BE49-F238E27FC236}">
                <a16:creationId xmlns:a16="http://schemas.microsoft.com/office/drawing/2014/main" id="{03222829-58A7-43FD-94D5-8CBA1F2591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1468" y="1626895"/>
            <a:ext cx="365538" cy="365538"/>
          </a:xfrm>
          <a:prstGeom prst="rect">
            <a:avLst/>
          </a:prstGeom>
        </p:spPr>
      </p:pic>
      <p:pic>
        <p:nvPicPr>
          <p:cNvPr id="25" name="Kép 24">
            <a:extLst>
              <a:ext uri="{FF2B5EF4-FFF2-40B4-BE49-F238E27FC236}">
                <a16:creationId xmlns:a16="http://schemas.microsoft.com/office/drawing/2014/main" id="{EA955215-8477-4B8B-ADE6-8F35ACC0BE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3030" y="1990199"/>
            <a:ext cx="365538" cy="365538"/>
          </a:xfrm>
          <a:prstGeom prst="rect">
            <a:avLst/>
          </a:prstGeom>
        </p:spPr>
      </p:pic>
      <p:pic>
        <p:nvPicPr>
          <p:cNvPr id="26" name="Kép 25">
            <a:extLst>
              <a:ext uri="{FF2B5EF4-FFF2-40B4-BE49-F238E27FC236}">
                <a16:creationId xmlns:a16="http://schemas.microsoft.com/office/drawing/2014/main" id="{B75A2380-1292-4C24-9419-1461F35F48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9814" y="2355737"/>
            <a:ext cx="365538" cy="365538"/>
          </a:xfrm>
          <a:prstGeom prst="rect">
            <a:avLst/>
          </a:prstGeom>
        </p:spPr>
      </p:pic>
      <p:pic>
        <p:nvPicPr>
          <p:cNvPr id="27" name="Kép 26">
            <a:extLst>
              <a:ext uri="{FF2B5EF4-FFF2-40B4-BE49-F238E27FC236}">
                <a16:creationId xmlns:a16="http://schemas.microsoft.com/office/drawing/2014/main" id="{055C6009-765C-4CAB-8917-8F93D7D094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3234" y="2743677"/>
            <a:ext cx="365538" cy="365538"/>
          </a:xfrm>
          <a:prstGeom prst="rect">
            <a:avLst/>
          </a:prstGeom>
        </p:spPr>
      </p:pic>
      <p:pic>
        <p:nvPicPr>
          <p:cNvPr id="28" name="Kép 27">
            <a:extLst>
              <a:ext uri="{FF2B5EF4-FFF2-40B4-BE49-F238E27FC236}">
                <a16:creationId xmlns:a16="http://schemas.microsoft.com/office/drawing/2014/main" id="{42AFF120-9BDB-40A3-9C7D-6F3F552459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0323" y="3088092"/>
            <a:ext cx="365538" cy="365538"/>
          </a:xfrm>
          <a:prstGeom prst="rect">
            <a:avLst/>
          </a:prstGeom>
        </p:spPr>
      </p:pic>
      <p:pic>
        <p:nvPicPr>
          <p:cNvPr id="29" name="Kép 28">
            <a:extLst>
              <a:ext uri="{FF2B5EF4-FFF2-40B4-BE49-F238E27FC236}">
                <a16:creationId xmlns:a16="http://schemas.microsoft.com/office/drawing/2014/main" id="{6ECACF17-2FF2-4D8D-B345-1528133116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9444" y="3475306"/>
            <a:ext cx="365538" cy="365538"/>
          </a:xfrm>
          <a:prstGeom prst="rect">
            <a:avLst/>
          </a:prstGeom>
        </p:spPr>
      </p:pic>
      <p:pic>
        <p:nvPicPr>
          <p:cNvPr id="30" name="Kép 29">
            <a:extLst>
              <a:ext uri="{FF2B5EF4-FFF2-40B4-BE49-F238E27FC236}">
                <a16:creationId xmlns:a16="http://schemas.microsoft.com/office/drawing/2014/main" id="{BE0003F1-FBCF-4557-B2BE-E2082BBB8D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2873" y="1651441"/>
            <a:ext cx="365538" cy="365538"/>
          </a:xfrm>
          <a:prstGeom prst="rect">
            <a:avLst/>
          </a:prstGeom>
        </p:spPr>
      </p:pic>
      <p:pic>
        <p:nvPicPr>
          <p:cNvPr id="31" name="Kép 30">
            <a:extLst>
              <a:ext uri="{FF2B5EF4-FFF2-40B4-BE49-F238E27FC236}">
                <a16:creationId xmlns:a16="http://schemas.microsoft.com/office/drawing/2014/main" id="{E337E804-BE16-4DD0-A8D7-317E7A92F9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4896" y="2002813"/>
            <a:ext cx="365538" cy="365538"/>
          </a:xfrm>
          <a:prstGeom prst="rect">
            <a:avLst/>
          </a:prstGeom>
        </p:spPr>
      </p:pic>
      <p:pic>
        <p:nvPicPr>
          <p:cNvPr id="32" name="Kép 31">
            <a:extLst>
              <a:ext uri="{FF2B5EF4-FFF2-40B4-BE49-F238E27FC236}">
                <a16:creationId xmlns:a16="http://schemas.microsoft.com/office/drawing/2014/main" id="{08216CD5-3C99-415E-B236-685AFE2631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4896" y="2389608"/>
            <a:ext cx="365538" cy="365538"/>
          </a:xfrm>
          <a:prstGeom prst="rect">
            <a:avLst/>
          </a:prstGeom>
        </p:spPr>
      </p:pic>
      <p:pic>
        <p:nvPicPr>
          <p:cNvPr id="33" name="Kép 32">
            <a:extLst>
              <a:ext uri="{FF2B5EF4-FFF2-40B4-BE49-F238E27FC236}">
                <a16:creationId xmlns:a16="http://schemas.microsoft.com/office/drawing/2014/main" id="{671E05FA-B945-4272-840C-EA68E38C66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9120" y="2770678"/>
            <a:ext cx="365538" cy="365538"/>
          </a:xfrm>
          <a:prstGeom prst="rect">
            <a:avLst/>
          </a:prstGeom>
        </p:spPr>
      </p:pic>
      <p:pic>
        <p:nvPicPr>
          <p:cNvPr id="34" name="Kép 33">
            <a:extLst>
              <a:ext uri="{FF2B5EF4-FFF2-40B4-BE49-F238E27FC236}">
                <a16:creationId xmlns:a16="http://schemas.microsoft.com/office/drawing/2014/main" id="{EC4161F3-222B-4893-9690-26313CDA1E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0032" y="3136216"/>
            <a:ext cx="365538" cy="365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102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2" grpId="0" uiExpand="1" build="allAtOnce"/>
      <p:bldP spid="14" grpId="0"/>
      <p:bldP spid="1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0">
          <a:extLst>
            <a:ext uri="{FF2B5EF4-FFF2-40B4-BE49-F238E27FC236}">
              <a16:creationId xmlns:a16="http://schemas.microsoft.com/office/drawing/2014/main" id="{AE283F36-558B-B18B-C752-815F425D37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1" name="Google Shape;1531;p39">
            <a:extLst>
              <a:ext uri="{FF2B5EF4-FFF2-40B4-BE49-F238E27FC236}">
                <a16:creationId xmlns:a16="http://schemas.microsoft.com/office/drawing/2014/main" id="{D968E102-F63C-9401-13FD-56225D6FDFB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2800" dirty="0"/>
              <a:t>Tesztelés és hibajavítások II.</a:t>
            </a:r>
            <a:endParaRPr dirty="0"/>
          </a:p>
        </p:txBody>
      </p:sp>
      <p:sp>
        <p:nvSpPr>
          <p:cNvPr id="1532" name="Google Shape;1532;p39">
            <a:extLst>
              <a:ext uri="{FF2B5EF4-FFF2-40B4-BE49-F238E27FC236}">
                <a16:creationId xmlns:a16="http://schemas.microsoft.com/office/drawing/2014/main" id="{568F9D06-15FB-29DD-1C63-58C4DA8B2202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28825" y="1122818"/>
            <a:ext cx="7414751" cy="316996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hu-HU" sz="1800" dirty="0"/>
              <a:t>A játék átesett előzetes teszteken ahol a visszajelzések alapján ki lehetett javítani a </a:t>
            </a:r>
            <a:r>
              <a:rPr lang="hu-HU" sz="1800" b="1" dirty="0"/>
              <a:t>játékmenet élvezetét befolyásoló</a:t>
            </a:r>
            <a:r>
              <a:rPr lang="hu-HU" sz="1800" dirty="0"/>
              <a:t> és </a:t>
            </a:r>
            <a:r>
              <a:rPr lang="hu-HU" sz="1800" b="1" dirty="0"/>
              <a:t>rejtett hibáit</a:t>
            </a:r>
            <a:r>
              <a:rPr lang="hu-HU" sz="1800" dirty="0"/>
              <a:t> egyaránt.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hu-HU"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hu-HU" sz="1800" dirty="0"/>
              <a:t>Például.: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hu-HU" sz="1800" dirty="0"/>
              <a:t>Játékmenet átláthatóságának kijavítása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hu-HU" sz="1800" dirty="0"/>
              <a:t>Játékok előtti bevezető szöveg pontosítása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hu-HU" sz="1800" dirty="0"/>
              <a:t>Továbbfejlesztési lehetőségek kiaknázása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hu-HU" sz="1800" dirty="0"/>
          </a:p>
        </p:txBody>
      </p:sp>
      <p:grpSp>
        <p:nvGrpSpPr>
          <p:cNvPr id="1534" name="Google Shape;1534;p39">
            <a:extLst>
              <a:ext uri="{FF2B5EF4-FFF2-40B4-BE49-F238E27FC236}">
                <a16:creationId xmlns:a16="http://schemas.microsoft.com/office/drawing/2014/main" id="{55D52CD0-437D-4871-FDB9-8B2F3967BBB7}"/>
              </a:ext>
            </a:extLst>
          </p:cNvPr>
          <p:cNvGrpSpPr/>
          <p:nvPr/>
        </p:nvGrpSpPr>
        <p:grpSpPr>
          <a:xfrm>
            <a:off x="-123925" y="4132283"/>
            <a:ext cx="4558967" cy="1141122"/>
            <a:chOff x="-123925" y="4132283"/>
            <a:chExt cx="4558967" cy="1141122"/>
          </a:xfrm>
        </p:grpSpPr>
        <p:grpSp>
          <p:nvGrpSpPr>
            <p:cNvPr id="1535" name="Google Shape;1535;p39">
              <a:extLst>
                <a:ext uri="{FF2B5EF4-FFF2-40B4-BE49-F238E27FC236}">
                  <a16:creationId xmlns:a16="http://schemas.microsoft.com/office/drawing/2014/main" id="{9336CB60-5B82-13C4-F359-E48BD17C43A0}"/>
                </a:ext>
              </a:extLst>
            </p:cNvPr>
            <p:cNvGrpSpPr/>
            <p:nvPr/>
          </p:nvGrpSpPr>
          <p:grpSpPr>
            <a:xfrm>
              <a:off x="-2" y="4132283"/>
              <a:ext cx="2308406" cy="1141122"/>
              <a:chOff x="-2" y="4132283"/>
              <a:chExt cx="2308406" cy="1141122"/>
            </a:xfrm>
          </p:grpSpPr>
          <p:sp>
            <p:nvSpPr>
              <p:cNvPr id="1536" name="Google Shape;1536;p39">
                <a:extLst>
                  <a:ext uri="{FF2B5EF4-FFF2-40B4-BE49-F238E27FC236}">
                    <a16:creationId xmlns:a16="http://schemas.microsoft.com/office/drawing/2014/main" id="{1F1BE21E-2EC0-7ED5-F130-C2CBE6CE2EDE}"/>
                  </a:ext>
                </a:extLst>
              </p:cNvPr>
              <p:cNvSpPr/>
              <p:nvPr/>
            </p:nvSpPr>
            <p:spPr>
              <a:xfrm rot="5400000">
                <a:off x="663005" y="3628622"/>
                <a:ext cx="981776" cy="2307791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7" name="Google Shape;1537;p39">
                <a:extLst>
                  <a:ext uri="{FF2B5EF4-FFF2-40B4-BE49-F238E27FC236}">
                    <a16:creationId xmlns:a16="http://schemas.microsoft.com/office/drawing/2014/main" id="{DB091D24-0072-70E8-0AE0-ACA8FE843F5B}"/>
                  </a:ext>
                </a:extLst>
              </p:cNvPr>
              <p:cNvSpPr/>
              <p:nvPr/>
            </p:nvSpPr>
            <p:spPr>
              <a:xfrm rot="5400000">
                <a:off x="663620" y="3469276"/>
                <a:ext cx="981776" cy="2307791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38" name="Google Shape;1538;p39">
              <a:extLst>
                <a:ext uri="{FF2B5EF4-FFF2-40B4-BE49-F238E27FC236}">
                  <a16:creationId xmlns:a16="http://schemas.microsoft.com/office/drawing/2014/main" id="{7C259503-3D2B-CB0A-186A-1F214835A047}"/>
                </a:ext>
              </a:extLst>
            </p:cNvPr>
            <p:cNvGrpSpPr/>
            <p:nvPr/>
          </p:nvGrpSpPr>
          <p:grpSpPr>
            <a:xfrm>
              <a:off x="-123925" y="4386226"/>
              <a:ext cx="4558967" cy="134100"/>
              <a:chOff x="796100" y="3019701"/>
              <a:chExt cx="4558967" cy="134100"/>
            </a:xfrm>
          </p:grpSpPr>
          <p:sp>
            <p:nvSpPr>
              <p:cNvPr id="1539" name="Google Shape;1539;p39">
                <a:extLst>
                  <a:ext uri="{FF2B5EF4-FFF2-40B4-BE49-F238E27FC236}">
                    <a16:creationId xmlns:a16="http://schemas.microsoft.com/office/drawing/2014/main" id="{D903B94F-D728-E792-9EA2-CE0372334954}"/>
                  </a:ext>
                </a:extLst>
              </p:cNvPr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540" name="Google Shape;1540;p39">
                <a:extLst>
                  <a:ext uri="{FF2B5EF4-FFF2-40B4-BE49-F238E27FC236}">
                    <a16:creationId xmlns:a16="http://schemas.microsoft.com/office/drawing/2014/main" id="{445D6434-2B72-FDE3-FCED-C311CEBF5EA4}"/>
                  </a:ext>
                </a:extLst>
              </p:cNvPr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541" name="Google Shape;1541;p39">
                <a:extLst>
                  <a:ext uri="{FF2B5EF4-FFF2-40B4-BE49-F238E27FC236}">
                    <a16:creationId xmlns:a16="http://schemas.microsoft.com/office/drawing/2014/main" id="{3A6FD8A7-9864-6142-7336-49DAE4FAF1D1}"/>
                  </a:ext>
                </a:extLst>
              </p:cNvPr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3" name="Google Shape;1431;p35">
            <a:extLst>
              <a:ext uri="{FF2B5EF4-FFF2-40B4-BE49-F238E27FC236}">
                <a16:creationId xmlns:a16="http://schemas.microsoft.com/office/drawing/2014/main" id="{5F439556-412C-48E2-BB96-17F9CE1883B0}"/>
              </a:ext>
            </a:extLst>
          </p:cNvPr>
          <p:cNvSpPr txBox="1">
            <a:spLocks/>
          </p:cNvSpPr>
          <p:nvPr/>
        </p:nvSpPr>
        <p:spPr>
          <a:xfrm>
            <a:off x="8490005" y="81243"/>
            <a:ext cx="655751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6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/>
            <a:r>
              <a:rPr lang="hu-HU" dirty="0"/>
              <a:t>9/13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8A803341-9AAE-4E4A-A2F4-F073D01D7D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6225" y="2571750"/>
            <a:ext cx="1287265" cy="1287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243546"/>
      </p:ext>
    </p:extLst>
  </p:cSld>
  <p:clrMapOvr>
    <a:masterClrMapping/>
  </p:clrMapOvr>
</p:sld>
</file>

<file path=ppt/theme/theme1.xml><?xml version="1.0" encoding="utf-8"?>
<a:theme xmlns:a="http://schemas.openxmlformats.org/drawingml/2006/main" name="Introduction to Coding Workshop by Slidesgo">
  <a:themeElements>
    <a:clrScheme name="Simple Light">
      <a:dk1>
        <a:srgbClr val="1D1D1D"/>
      </a:dk1>
      <a:lt1>
        <a:srgbClr val="F5F8FF"/>
      </a:lt1>
      <a:dk2>
        <a:srgbClr val="0C0A9E"/>
      </a:dk2>
      <a:lt2>
        <a:srgbClr val="EB9109"/>
      </a:lt2>
      <a:accent1>
        <a:srgbClr val="8208D5"/>
      </a:accent1>
      <a:accent2>
        <a:srgbClr val="BFBEF7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D1D1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761</TotalTime>
  <Words>432</Words>
  <Application>Microsoft Office PowerPoint</Application>
  <PresentationFormat>Diavetítés a képernyőre (16:9 oldalarány)</PresentationFormat>
  <Paragraphs>127</Paragraphs>
  <Slides>13</Slides>
  <Notes>12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4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13</vt:i4>
      </vt:variant>
    </vt:vector>
  </HeadingPairs>
  <TitlesOfParts>
    <vt:vector size="18" baseType="lpstr">
      <vt:lpstr>IBM Plex Mono</vt:lpstr>
      <vt:lpstr>Wingdings</vt:lpstr>
      <vt:lpstr>Arial</vt:lpstr>
      <vt:lpstr>Poppins</vt:lpstr>
      <vt:lpstr>Introduction to Coding Workshop by Slidesgo</vt:lpstr>
      <vt:lpstr>Különböző generációk információfeldolgozási és tanulási képességeinek statisztikai alapú tesztelése</vt:lpstr>
      <vt:lpstr>Tartalom</vt:lpstr>
      <vt:lpstr>Bevezetés</vt:lpstr>
      <vt:lpstr>Technológiai háttér</vt:lpstr>
      <vt:lpstr>Különböző szintek I.</vt:lpstr>
      <vt:lpstr>Különböző szintek II.</vt:lpstr>
      <vt:lpstr>Adatkezelés I.</vt:lpstr>
      <vt:lpstr>Tesztelés és hibajavítások I.</vt:lpstr>
      <vt:lpstr>Tesztelés és hibajavítások II.</vt:lpstr>
      <vt:lpstr>Tesztelés és hibajavítások III.</vt:lpstr>
      <vt:lpstr>Nehézségek</vt:lpstr>
      <vt:lpstr>Továbbfejlesztési lehetőségek</vt:lpstr>
      <vt:lpstr>Köszönöm a figyelmet!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Különböző generációk információfeldolgozási és tanulási képességeinek statisztikai alapú tesztelése</dc:title>
  <dc:creator>Csernák László</dc:creator>
  <cp:lastModifiedBy>Gamerek Nonstop</cp:lastModifiedBy>
  <cp:revision>77</cp:revision>
  <dcterms:modified xsi:type="dcterms:W3CDTF">2025-04-04T19:33:09Z</dcterms:modified>
</cp:coreProperties>
</file>